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373" r:id="rId4"/>
    <p:sldId id="418" r:id="rId5"/>
    <p:sldId id="272" r:id="rId6"/>
    <p:sldId id="417" r:id="rId7"/>
    <p:sldId id="271" r:id="rId8"/>
    <p:sldId id="421" r:id="rId9"/>
    <p:sldId id="358" r:id="rId10"/>
    <p:sldId id="414" r:id="rId11"/>
    <p:sldId id="434" r:id="rId12"/>
    <p:sldId id="374" r:id="rId13"/>
    <p:sldId id="360" r:id="rId14"/>
    <p:sldId id="416" r:id="rId15"/>
    <p:sldId id="422" r:id="rId16"/>
    <p:sldId id="376" r:id="rId17"/>
    <p:sldId id="423" r:id="rId18"/>
    <p:sldId id="424" r:id="rId19"/>
    <p:sldId id="410" r:id="rId20"/>
    <p:sldId id="435" r:id="rId21"/>
    <p:sldId id="425" r:id="rId22"/>
    <p:sldId id="432" r:id="rId23"/>
    <p:sldId id="433" r:id="rId24"/>
    <p:sldId id="426" r:id="rId25"/>
    <p:sldId id="427" r:id="rId26"/>
    <p:sldId id="428" r:id="rId27"/>
    <p:sldId id="430" r:id="rId28"/>
    <p:sldId id="431" r:id="rId29"/>
    <p:sldId id="429" r:id="rId30"/>
    <p:sldId id="263" r:id="rId31"/>
    <p:sldId id="259" r:id="rId32"/>
    <p:sldId id="420" r:id="rId33"/>
    <p:sldId id="436" r:id="rId34"/>
    <p:sldId id="381" r:id="rId35"/>
    <p:sldId id="391" r:id="rId36"/>
    <p:sldId id="383" r:id="rId37"/>
    <p:sldId id="386" r:id="rId38"/>
    <p:sldId id="384" r:id="rId39"/>
    <p:sldId id="289" r:id="rId40"/>
    <p:sldId id="275" r:id="rId41"/>
    <p:sldId id="385" r:id="rId42"/>
    <p:sldId id="387" r:id="rId43"/>
    <p:sldId id="388" r:id="rId44"/>
    <p:sldId id="390" r:id="rId45"/>
    <p:sldId id="393" r:id="rId46"/>
    <p:sldId id="378" r:id="rId47"/>
    <p:sldId id="394" r:id="rId48"/>
    <p:sldId id="392" r:id="rId49"/>
    <p:sldId id="389" r:id="rId50"/>
    <p:sldId id="398" r:id="rId51"/>
    <p:sldId id="395" r:id="rId52"/>
    <p:sldId id="399" r:id="rId53"/>
    <p:sldId id="401" r:id="rId54"/>
    <p:sldId id="400" r:id="rId55"/>
    <p:sldId id="402" r:id="rId56"/>
    <p:sldId id="404" r:id="rId57"/>
    <p:sldId id="406" r:id="rId58"/>
    <p:sldId id="407" r:id="rId59"/>
    <p:sldId id="405" r:id="rId60"/>
    <p:sldId id="403" r:id="rId61"/>
    <p:sldId id="409" r:id="rId62"/>
    <p:sldId id="396" r:id="rId63"/>
    <p:sldId id="419" r:id="rId64"/>
    <p:sldId id="38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03"/>
  </p:normalViewPr>
  <p:slideViewPr>
    <p:cSldViewPr snapToGrid="0">
      <p:cViewPr>
        <p:scale>
          <a:sx n="90" d="100"/>
          <a:sy n="90" d="100"/>
        </p:scale>
        <p:origin x="167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_files/paper/2014/file/5ca3e9b122f61f8f06494c97b1afccf3-Paper.pdf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hyperlink" Target="https://help.openai.com/en/articles/4936856-what-are-tokens-and-how-to-count-them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hyperlink" Target="https://www.ncbi.nlm.nih.gov/pmc/articles/PMC7177153/" TargetMode="Externa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_files/paper/2014/file/5ca3e9b122f61f8f06494c97b1afccf3-Paper.pdf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openai.com/en/articles/4936856-what-are-tokens-and-how-to-count-them" TargetMode="External"/><Relationship Id="rId7" Type="http://schemas.openxmlformats.org/officeDocument/2006/relationships/image" Target="../media/image43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177153/" TargetMode="External"/><Relationship Id="rId7" Type="http://schemas.openxmlformats.org/officeDocument/2006/relationships/image" Target="../media/image64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54AC0-945C-4F67-86DD-A206B18CA957}" type="doc">
      <dgm:prSet loTypeId="urn:microsoft.com/office/officeart/2005/8/layout/vProcess5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77F8463-61BF-4B7B-A0B4-6C369EC86B51}">
      <dgm:prSet/>
      <dgm:spPr/>
      <dgm:t>
        <a:bodyPr/>
        <a:lstStyle/>
        <a:p>
          <a:r>
            <a:rPr lang="en-US" b="0" i="0" dirty="0"/>
            <a:t>Generative AI vs Discriminatory AI</a:t>
          </a:r>
          <a:endParaRPr lang="en-US" dirty="0"/>
        </a:p>
      </dgm:t>
    </dgm:pt>
    <dgm:pt modelId="{988B7EF4-B83F-4884-B001-8C276DA25D70}" type="parTrans" cxnId="{C9F7EFF9-9F74-4327-8F74-94EE878A5F25}">
      <dgm:prSet/>
      <dgm:spPr/>
      <dgm:t>
        <a:bodyPr/>
        <a:lstStyle/>
        <a:p>
          <a:endParaRPr lang="en-US"/>
        </a:p>
      </dgm:t>
    </dgm:pt>
    <dgm:pt modelId="{C86A0E28-F318-4D48-9296-CEC13274F7B8}" type="sibTrans" cxnId="{C9F7EFF9-9F74-4327-8F74-94EE878A5F25}">
      <dgm:prSet/>
      <dgm:spPr/>
      <dgm:t>
        <a:bodyPr/>
        <a:lstStyle/>
        <a:p>
          <a:endParaRPr lang="en-US"/>
        </a:p>
      </dgm:t>
    </dgm:pt>
    <dgm:pt modelId="{0DB9D419-6B99-4B5F-8786-FB274153CCEA}">
      <dgm:prSet/>
      <dgm:spPr/>
      <dgm:t>
        <a:bodyPr/>
        <a:lstStyle/>
        <a:p>
          <a:r>
            <a:rPr lang="en-US" b="0" i="0"/>
            <a:t>Generative models (GANs and VAEs)</a:t>
          </a:r>
          <a:endParaRPr lang="en-US"/>
        </a:p>
      </dgm:t>
    </dgm:pt>
    <dgm:pt modelId="{877C2157-5C35-4528-895E-320D41B2F657}" type="parTrans" cxnId="{E30B10ED-5B19-4C76-A641-94B16D2FF838}">
      <dgm:prSet/>
      <dgm:spPr/>
      <dgm:t>
        <a:bodyPr/>
        <a:lstStyle/>
        <a:p>
          <a:endParaRPr lang="en-US"/>
        </a:p>
      </dgm:t>
    </dgm:pt>
    <dgm:pt modelId="{5598A0B8-101C-4C97-A682-5AE00E581ADE}" type="sibTrans" cxnId="{E30B10ED-5B19-4C76-A641-94B16D2FF838}">
      <dgm:prSet/>
      <dgm:spPr/>
      <dgm:t>
        <a:bodyPr/>
        <a:lstStyle/>
        <a:p>
          <a:endParaRPr lang="en-US"/>
        </a:p>
      </dgm:t>
    </dgm:pt>
    <dgm:pt modelId="{0F9E168E-2150-48BC-B7BB-337A215D9C49}">
      <dgm:prSet/>
      <dgm:spPr/>
      <dgm:t>
        <a:bodyPr/>
        <a:lstStyle/>
        <a:p>
          <a:r>
            <a:rPr lang="en-US" b="1" i="0" u="sng" dirty="0"/>
            <a:t>Transformers and LLMs</a:t>
          </a:r>
          <a:endParaRPr lang="en-US" b="1" u="sng" dirty="0"/>
        </a:p>
      </dgm:t>
    </dgm:pt>
    <dgm:pt modelId="{D0653325-7E88-476C-9619-812C49FFF7BC}" type="parTrans" cxnId="{0C44E829-8647-4CDD-823C-E2F1BC71B150}">
      <dgm:prSet/>
      <dgm:spPr/>
      <dgm:t>
        <a:bodyPr/>
        <a:lstStyle/>
        <a:p>
          <a:endParaRPr lang="en-US"/>
        </a:p>
      </dgm:t>
    </dgm:pt>
    <dgm:pt modelId="{B7C0B93E-6CBF-4D1D-A44A-503813787835}" type="sibTrans" cxnId="{0C44E829-8647-4CDD-823C-E2F1BC71B150}">
      <dgm:prSet/>
      <dgm:spPr/>
      <dgm:t>
        <a:bodyPr/>
        <a:lstStyle/>
        <a:p>
          <a:endParaRPr lang="en-US"/>
        </a:p>
      </dgm:t>
    </dgm:pt>
    <dgm:pt modelId="{3177962D-AD14-A548-A8D0-2D2DE509A21E}">
      <dgm:prSet/>
      <dgm:spPr/>
      <dgm:t>
        <a:bodyPr/>
        <a:lstStyle/>
        <a:p>
          <a:r>
            <a:rPr lang="en-US"/>
            <a:t>Deep Learning</a:t>
          </a:r>
          <a:endParaRPr lang="en-US" dirty="0"/>
        </a:p>
      </dgm:t>
    </dgm:pt>
    <dgm:pt modelId="{B303343B-E900-8146-91B0-F1554490C502}" type="parTrans" cxnId="{01F06DD7-F48C-8B49-BF02-C275CCBA3C38}">
      <dgm:prSet/>
      <dgm:spPr/>
      <dgm:t>
        <a:bodyPr/>
        <a:lstStyle/>
        <a:p>
          <a:endParaRPr lang="en-US"/>
        </a:p>
      </dgm:t>
    </dgm:pt>
    <dgm:pt modelId="{6CE2D00F-30FF-A64F-B851-F1568E85EF93}" type="sibTrans" cxnId="{01F06DD7-F48C-8B49-BF02-C275CCBA3C38}">
      <dgm:prSet/>
      <dgm:spPr/>
      <dgm:t>
        <a:bodyPr/>
        <a:lstStyle/>
        <a:p>
          <a:endParaRPr lang="en-US"/>
        </a:p>
      </dgm:t>
    </dgm:pt>
    <dgm:pt modelId="{36BF6CD2-06BC-3646-AF38-36C37C7B7ED7}" type="pres">
      <dgm:prSet presAssocID="{77854AC0-945C-4F67-86DD-A206B18CA957}" presName="outerComposite" presStyleCnt="0">
        <dgm:presLayoutVars>
          <dgm:chMax val="5"/>
          <dgm:dir/>
          <dgm:resizeHandles val="exact"/>
        </dgm:presLayoutVars>
      </dgm:prSet>
      <dgm:spPr/>
    </dgm:pt>
    <dgm:pt modelId="{FB692B35-DECF-EE4B-9DCB-0573779B8B09}" type="pres">
      <dgm:prSet presAssocID="{77854AC0-945C-4F67-86DD-A206B18CA957}" presName="dummyMaxCanvas" presStyleCnt="0">
        <dgm:presLayoutVars/>
      </dgm:prSet>
      <dgm:spPr/>
    </dgm:pt>
    <dgm:pt modelId="{5CA0DC56-0E51-2944-BE7D-071BD1FDCA78}" type="pres">
      <dgm:prSet presAssocID="{77854AC0-945C-4F67-86DD-A206B18CA957}" presName="FourNodes_1" presStyleLbl="node1" presStyleIdx="0" presStyleCnt="4">
        <dgm:presLayoutVars>
          <dgm:bulletEnabled val="1"/>
        </dgm:presLayoutVars>
      </dgm:prSet>
      <dgm:spPr/>
    </dgm:pt>
    <dgm:pt modelId="{7C67228A-EA7C-AE46-A5CE-E3E9B31167C8}" type="pres">
      <dgm:prSet presAssocID="{77854AC0-945C-4F67-86DD-A206B18CA957}" presName="FourNodes_2" presStyleLbl="node1" presStyleIdx="1" presStyleCnt="4">
        <dgm:presLayoutVars>
          <dgm:bulletEnabled val="1"/>
        </dgm:presLayoutVars>
      </dgm:prSet>
      <dgm:spPr/>
    </dgm:pt>
    <dgm:pt modelId="{0AE580BF-54BE-4F46-B905-43318334D023}" type="pres">
      <dgm:prSet presAssocID="{77854AC0-945C-4F67-86DD-A206B18CA957}" presName="FourNodes_3" presStyleLbl="node1" presStyleIdx="2" presStyleCnt="4">
        <dgm:presLayoutVars>
          <dgm:bulletEnabled val="1"/>
        </dgm:presLayoutVars>
      </dgm:prSet>
      <dgm:spPr/>
    </dgm:pt>
    <dgm:pt modelId="{8521381C-11D0-0C47-AB0A-D1ACB70AF952}" type="pres">
      <dgm:prSet presAssocID="{77854AC0-945C-4F67-86DD-A206B18CA957}" presName="FourNodes_4" presStyleLbl="node1" presStyleIdx="3" presStyleCnt="4">
        <dgm:presLayoutVars>
          <dgm:bulletEnabled val="1"/>
        </dgm:presLayoutVars>
      </dgm:prSet>
      <dgm:spPr/>
    </dgm:pt>
    <dgm:pt modelId="{5B7875F2-CCED-B645-AA15-A186FF1AFB11}" type="pres">
      <dgm:prSet presAssocID="{77854AC0-945C-4F67-86DD-A206B18CA957}" presName="FourConn_1-2" presStyleLbl="fgAccFollowNode1" presStyleIdx="0" presStyleCnt="3">
        <dgm:presLayoutVars>
          <dgm:bulletEnabled val="1"/>
        </dgm:presLayoutVars>
      </dgm:prSet>
      <dgm:spPr/>
    </dgm:pt>
    <dgm:pt modelId="{61657256-E4B4-DD41-8020-2357BFB967B3}" type="pres">
      <dgm:prSet presAssocID="{77854AC0-945C-4F67-86DD-A206B18CA957}" presName="FourConn_2-3" presStyleLbl="fgAccFollowNode1" presStyleIdx="1" presStyleCnt="3">
        <dgm:presLayoutVars>
          <dgm:bulletEnabled val="1"/>
        </dgm:presLayoutVars>
      </dgm:prSet>
      <dgm:spPr/>
    </dgm:pt>
    <dgm:pt modelId="{0AF80B3B-9BED-D141-BD63-7698E1C86293}" type="pres">
      <dgm:prSet presAssocID="{77854AC0-945C-4F67-86DD-A206B18CA957}" presName="FourConn_3-4" presStyleLbl="fgAccFollowNode1" presStyleIdx="2" presStyleCnt="3">
        <dgm:presLayoutVars>
          <dgm:bulletEnabled val="1"/>
        </dgm:presLayoutVars>
      </dgm:prSet>
      <dgm:spPr/>
    </dgm:pt>
    <dgm:pt modelId="{6C5D9D49-228E-9D47-ACF4-9DDD77AF63BE}" type="pres">
      <dgm:prSet presAssocID="{77854AC0-945C-4F67-86DD-A206B18CA957}" presName="FourNodes_1_text" presStyleLbl="node1" presStyleIdx="3" presStyleCnt="4">
        <dgm:presLayoutVars>
          <dgm:bulletEnabled val="1"/>
        </dgm:presLayoutVars>
      </dgm:prSet>
      <dgm:spPr/>
    </dgm:pt>
    <dgm:pt modelId="{7F996409-B230-4D4A-B91D-33142A4B49BC}" type="pres">
      <dgm:prSet presAssocID="{77854AC0-945C-4F67-86DD-A206B18CA957}" presName="FourNodes_2_text" presStyleLbl="node1" presStyleIdx="3" presStyleCnt="4">
        <dgm:presLayoutVars>
          <dgm:bulletEnabled val="1"/>
        </dgm:presLayoutVars>
      </dgm:prSet>
      <dgm:spPr/>
    </dgm:pt>
    <dgm:pt modelId="{26879337-4803-374B-A2FC-593F04732CF7}" type="pres">
      <dgm:prSet presAssocID="{77854AC0-945C-4F67-86DD-A206B18CA957}" presName="FourNodes_3_text" presStyleLbl="node1" presStyleIdx="3" presStyleCnt="4">
        <dgm:presLayoutVars>
          <dgm:bulletEnabled val="1"/>
        </dgm:presLayoutVars>
      </dgm:prSet>
      <dgm:spPr/>
    </dgm:pt>
    <dgm:pt modelId="{C0A122CC-5D9F-AA43-87B1-0E7031AFA680}" type="pres">
      <dgm:prSet presAssocID="{77854AC0-945C-4F67-86DD-A206B18CA95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DE41B08-1EFB-CB4A-A715-D95B16CC0966}" type="presOf" srcId="{6CE2D00F-30FF-A64F-B851-F1568E85EF93}" destId="{5B7875F2-CCED-B645-AA15-A186FF1AFB11}" srcOrd="0" destOrd="0" presId="urn:microsoft.com/office/officeart/2005/8/layout/vProcess5"/>
    <dgm:cxn modelId="{0C44E829-8647-4CDD-823C-E2F1BC71B150}" srcId="{77854AC0-945C-4F67-86DD-A206B18CA957}" destId="{0F9E168E-2150-48BC-B7BB-337A215D9C49}" srcOrd="3" destOrd="0" parTransId="{D0653325-7E88-476C-9619-812C49FFF7BC}" sibTransId="{B7C0B93E-6CBF-4D1D-A44A-503813787835}"/>
    <dgm:cxn modelId="{21720233-4F2C-1442-98A0-34BDE0219D05}" type="presOf" srcId="{3177962D-AD14-A548-A8D0-2D2DE509A21E}" destId="{6C5D9D49-228E-9D47-ACF4-9DDD77AF63BE}" srcOrd="1" destOrd="0" presId="urn:microsoft.com/office/officeart/2005/8/layout/vProcess5"/>
    <dgm:cxn modelId="{2094DA38-561D-AC4C-980E-FE6835D7839D}" type="presOf" srcId="{0DB9D419-6B99-4B5F-8786-FB274153CCEA}" destId="{0AE580BF-54BE-4F46-B905-43318334D023}" srcOrd="0" destOrd="0" presId="urn:microsoft.com/office/officeart/2005/8/layout/vProcess5"/>
    <dgm:cxn modelId="{CAEC6058-F169-EA4A-9D9D-EBEC3D5167C4}" type="presOf" srcId="{C77F8463-61BF-4B7B-A0B4-6C369EC86B51}" destId="{7C67228A-EA7C-AE46-A5CE-E3E9B31167C8}" srcOrd="0" destOrd="0" presId="urn:microsoft.com/office/officeart/2005/8/layout/vProcess5"/>
    <dgm:cxn modelId="{BD89A483-3796-ED4D-BAD7-ED5968F3F2E9}" type="presOf" srcId="{3177962D-AD14-A548-A8D0-2D2DE509A21E}" destId="{5CA0DC56-0E51-2944-BE7D-071BD1FDCA78}" srcOrd="0" destOrd="0" presId="urn:microsoft.com/office/officeart/2005/8/layout/vProcess5"/>
    <dgm:cxn modelId="{4389FA8F-DD88-2641-802F-94330D4CA5C5}" type="presOf" srcId="{C77F8463-61BF-4B7B-A0B4-6C369EC86B51}" destId="{7F996409-B230-4D4A-B91D-33142A4B49BC}" srcOrd="1" destOrd="0" presId="urn:microsoft.com/office/officeart/2005/8/layout/vProcess5"/>
    <dgm:cxn modelId="{232CF093-2966-AA4A-9FAD-0547AFE5C75A}" type="presOf" srcId="{0DB9D419-6B99-4B5F-8786-FB274153CCEA}" destId="{26879337-4803-374B-A2FC-593F04732CF7}" srcOrd="1" destOrd="0" presId="urn:microsoft.com/office/officeart/2005/8/layout/vProcess5"/>
    <dgm:cxn modelId="{D9201FB4-D22C-7043-8B03-83C97E0573A3}" type="presOf" srcId="{0F9E168E-2150-48BC-B7BB-337A215D9C49}" destId="{8521381C-11D0-0C47-AB0A-D1ACB70AF952}" srcOrd="0" destOrd="0" presId="urn:microsoft.com/office/officeart/2005/8/layout/vProcess5"/>
    <dgm:cxn modelId="{26FA8CC7-C1D8-C241-AF88-7B97B02BED77}" type="presOf" srcId="{5598A0B8-101C-4C97-A682-5AE00E581ADE}" destId="{0AF80B3B-9BED-D141-BD63-7698E1C86293}" srcOrd="0" destOrd="0" presId="urn:microsoft.com/office/officeart/2005/8/layout/vProcess5"/>
    <dgm:cxn modelId="{69DCA1CD-A84A-204B-B0CE-6F2964FC53D4}" type="presOf" srcId="{C86A0E28-F318-4D48-9296-CEC13274F7B8}" destId="{61657256-E4B4-DD41-8020-2357BFB967B3}" srcOrd="0" destOrd="0" presId="urn:microsoft.com/office/officeart/2005/8/layout/vProcess5"/>
    <dgm:cxn modelId="{01F06DD7-F48C-8B49-BF02-C275CCBA3C38}" srcId="{77854AC0-945C-4F67-86DD-A206B18CA957}" destId="{3177962D-AD14-A548-A8D0-2D2DE509A21E}" srcOrd="0" destOrd="0" parTransId="{B303343B-E900-8146-91B0-F1554490C502}" sibTransId="{6CE2D00F-30FF-A64F-B851-F1568E85EF93}"/>
    <dgm:cxn modelId="{89313ED8-CDF8-1242-8E8A-2AF8C664FBDB}" type="presOf" srcId="{0F9E168E-2150-48BC-B7BB-337A215D9C49}" destId="{C0A122CC-5D9F-AA43-87B1-0E7031AFA680}" srcOrd="1" destOrd="0" presId="urn:microsoft.com/office/officeart/2005/8/layout/vProcess5"/>
    <dgm:cxn modelId="{AF9DDAEA-9658-034F-8B68-E61007B7B235}" type="presOf" srcId="{77854AC0-945C-4F67-86DD-A206B18CA957}" destId="{36BF6CD2-06BC-3646-AF38-36C37C7B7ED7}" srcOrd="0" destOrd="0" presId="urn:microsoft.com/office/officeart/2005/8/layout/vProcess5"/>
    <dgm:cxn modelId="{E30B10ED-5B19-4C76-A641-94B16D2FF838}" srcId="{77854AC0-945C-4F67-86DD-A206B18CA957}" destId="{0DB9D419-6B99-4B5F-8786-FB274153CCEA}" srcOrd="2" destOrd="0" parTransId="{877C2157-5C35-4528-895E-320D41B2F657}" sibTransId="{5598A0B8-101C-4C97-A682-5AE00E581ADE}"/>
    <dgm:cxn modelId="{C9F7EFF9-9F74-4327-8F74-94EE878A5F25}" srcId="{77854AC0-945C-4F67-86DD-A206B18CA957}" destId="{C77F8463-61BF-4B7B-A0B4-6C369EC86B51}" srcOrd="1" destOrd="0" parTransId="{988B7EF4-B83F-4884-B001-8C276DA25D70}" sibTransId="{C86A0E28-F318-4D48-9296-CEC13274F7B8}"/>
    <dgm:cxn modelId="{94DF9333-7188-7D48-97CC-32A5DC56DAA7}" type="presParOf" srcId="{36BF6CD2-06BC-3646-AF38-36C37C7B7ED7}" destId="{FB692B35-DECF-EE4B-9DCB-0573779B8B09}" srcOrd="0" destOrd="0" presId="urn:microsoft.com/office/officeart/2005/8/layout/vProcess5"/>
    <dgm:cxn modelId="{20841E50-882C-C94C-B288-9124627C5703}" type="presParOf" srcId="{36BF6CD2-06BC-3646-AF38-36C37C7B7ED7}" destId="{5CA0DC56-0E51-2944-BE7D-071BD1FDCA78}" srcOrd="1" destOrd="0" presId="urn:microsoft.com/office/officeart/2005/8/layout/vProcess5"/>
    <dgm:cxn modelId="{808CDE4D-078D-2C43-B622-C90D220F7C8E}" type="presParOf" srcId="{36BF6CD2-06BC-3646-AF38-36C37C7B7ED7}" destId="{7C67228A-EA7C-AE46-A5CE-E3E9B31167C8}" srcOrd="2" destOrd="0" presId="urn:microsoft.com/office/officeart/2005/8/layout/vProcess5"/>
    <dgm:cxn modelId="{10B1AD2D-7427-D940-95F5-56768714B06E}" type="presParOf" srcId="{36BF6CD2-06BC-3646-AF38-36C37C7B7ED7}" destId="{0AE580BF-54BE-4F46-B905-43318334D023}" srcOrd="3" destOrd="0" presId="urn:microsoft.com/office/officeart/2005/8/layout/vProcess5"/>
    <dgm:cxn modelId="{D628D52E-D6FF-6F42-8AF6-0162B08F75DA}" type="presParOf" srcId="{36BF6CD2-06BC-3646-AF38-36C37C7B7ED7}" destId="{8521381C-11D0-0C47-AB0A-D1ACB70AF952}" srcOrd="4" destOrd="0" presId="urn:microsoft.com/office/officeart/2005/8/layout/vProcess5"/>
    <dgm:cxn modelId="{E7E370EF-38D0-8A47-84A6-65243E547DAC}" type="presParOf" srcId="{36BF6CD2-06BC-3646-AF38-36C37C7B7ED7}" destId="{5B7875F2-CCED-B645-AA15-A186FF1AFB11}" srcOrd="5" destOrd="0" presId="urn:microsoft.com/office/officeart/2005/8/layout/vProcess5"/>
    <dgm:cxn modelId="{9017BE9D-647B-EA41-AF83-1170FCD94F09}" type="presParOf" srcId="{36BF6CD2-06BC-3646-AF38-36C37C7B7ED7}" destId="{61657256-E4B4-DD41-8020-2357BFB967B3}" srcOrd="6" destOrd="0" presId="urn:microsoft.com/office/officeart/2005/8/layout/vProcess5"/>
    <dgm:cxn modelId="{7C7A5C9D-D637-7A4C-9EB6-2935046A860C}" type="presParOf" srcId="{36BF6CD2-06BC-3646-AF38-36C37C7B7ED7}" destId="{0AF80B3B-9BED-D141-BD63-7698E1C86293}" srcOrd="7" destOrd="0" presId="urn:microsoft.com/office/officeart/2005/8/layout/vProcess5"/>
    <dgm:cxn modelId="{8A221B42-F2FD-5C4D-A147-F3DBA4500A33}" type="presParOf" srcId="{36BF6CD2-06BC-3646-AF38-36C37C7B7ED7}" destId="{6C5D9D49-228E-9D47-ACF4-9DDD77AF63BE}" srcOrd="8" destOrd="0" presId="urn:microsoft.com/office/officeart/2005/8/layout/vProcess5"/>
    <dgm:cxn modelId="{B356DD9E-76F1-FD45-B71B-9F50D99071ED}" type="presParOf" srcId="{36BF6CD2-06BC-3646-AF38-36C37C7B7ED7}" destId="{7F996409-B230-4D4A-B91D-33142A4B49BC}" srcOrd="9" destOrd="0" presId="urn:microsoft.com/office/officeart/2005/8/layout/vProcess5"/>
    <dgm:cxn modelId="{C42C3EE6-F14F-1B48-AE3B-4D7CEFB47608}" type="presParOf" srcId="{36BF6CD2-06BC-3646-AF38-36C37C7B7ED7}" destId="{26879337-4803-374B-A2FC-593F04732CF7}" srcOrd="10" destOrd="0" presId="urn:microsoft.com/office/officeart/2005/8/layout/vProcess5"/>
    <dgm:cxn modelId="{0B0FC108-3D80-F540-9B37-E57A94841989}" type="presParOf" srcId="{36BF6CD2-06BC-3646-AF38-36C37C7B7ED7}" destId="{C0A122CC-5D9F-AA43-87B1-0E7031AFA68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1F1EF9-A9A4-41EB-B5B8-F53DB835178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9CB318-0C29-4F1A-816F-33A185685794}">
      <dgm:prSet/>
      <dgm:spPr/>
      <dgm:t>
        <a:bodyPr/>
        <a:lstStyle/>
        <a:p>
          <a:r>
            <a:rPr lang="en-US"/>
            <a:t>Distributed representations</a:t>
          </a:r>
        </a:p>
      </dgm:t>
    </dgm:pt>
    <dgm:pt modelId="{693957AA-69BE-4380-89AD-40D8AB65F1AC}" type="parTrans" cxnId="{BA9EDD04-2395-4926-A181-A76554DEB9AF}">
      <dgm:prSet/>
      <dgm:spPr/>
      <dgm:t>
        <a:bodyPr/>
        <a:lstStyle/>
        <a:p>
          <a:endParaRPr lang="en-US"/>
        </a:p>
      </dgm:t>
    </dgm:pt>
    <dgm:pt modelId="{768993E1-AA5B-43EC-9876-3E896C58A2E1}" type="sibTrans" cxnId="{BA9EDD04-2395-4926-A181-A76554DEB9AF}">
      <dgm:prSet/>
      <dgm:spPr/>
      <dgm:t>
        <a:bodyPr/>
        <a:lstStyle/>
        <a:p>
          <a:endParaRPr lang="en-US"/>
        </a:p>
      </dgm:t>
    </dgm:pt>
    <dgm:pt modelId="{8348C653-F818-41DB-9D2E-04FAFDE473F5}">
      <dgm:prSet/>
      <dgm:spPr/>
      <dgm:t>
        <a:bodyPr/>
        <a:lstStyle/>
        <a:p>
          <a:r>
            <a:rPr lang="en-US"/>
            <a:t>Read data and convert it into sequence of vectors, each representing a word’s meaning and context.</a:t>
          </a:r>
        </a:p>
      </dgm:t>
    </dgm:pt>
    <dgm:pt modelId="{59D0A696-0EB8-4642-A14E-20F933F97B0F}" type="parTrans" cxnId="{0F078C09-7249-4F09-ADCE-B2FB49CC510C}">
      <dgm:prSet/>
      <dgm:spPr/>
      <dgm:t>
        <a:bodyPr/>
        <a:lstStyle/>
        <a:p>
          <a:endParaRPr lang="en-US"/>
        </a:p>
      </dgm:t>
    </dgm:pt>
    <dgm:pt modelId="{31F62AB3-92CD-40C2-9A0C-9F365F55B37B}" type="sibTrans" cxnId="{0F078C09-7249-4F09-ADCE-B2FB49CC510C}">
      <dgm:prSet/>
      <dgm:spPr/>
      <dgm:t>
        <a:bodyPr/>
        <a:lstStyle/>
        <a:p>
          <a:endParaRPr lang="en-US"/>
        </a:p>
      </dgm:t>
    </dgm:pt>
    <dgm:pt modelId="{B4545104-46A8-47F4-9403-A3A3DFB51457}">
      <dgm:prSet/>
      <dgm:spPr/>
      <dgm:t>
        <a:bodyPr/>
        <a:lstStyle/>
        <a:p>
          <a:r>
            <a:rPr lang="en-US"/>
            <a:t>Memory </a:t>
          </a:r>
        </a:p>
      </dgm:t>
    </dgm:pt>
    <dgm:pt modelId="{C5E605A5-B60E-4FDB-A60F-6CFDB25EDF9E}" type="parTrans" cxnId="{A7E986FB-5ECA-4F22-B82D-B9218931B8FD}">
      <dgm:prSet/>
      <dgm:spPr/>
      <dgm:t>
        <a:bodyPr/>
        <a:lstStyle/>
        <a:p>
          <a:endParaRPr lang="en-US"/>
        </a:p>
      </dgm:t>
    </dgm:pt>
    <dgm:pt modelId="{BD125B28-B07E-485C-BFEC-1E39369A6892}" type="sibTrans" cxnId="{A7E986FB-5ECA-4F22-B82D-B9218931B8FD}">
      <dgm:prSet/>
      <dgm:spPr/>
      <dgm:t>
        <a:bodyPr/>
        <a:lstStyle/>
        <a:p>
          <a:endParaRPr lang="en-US"/>
        </a:p>
      </dgm:t>
    </dgm:pt>
    <dgm:pt modelId="{266423AB-C570-4633-8A61-D815981F69ED}">
      <dgm:prSet/>
      <dgm:spPr/>
      <dgm:t>
        <a:bodyPr/>
        <a:lstStyle/>
        <a:p>
          <a:r>
            <a:rPr lang="en-US" b="0" i="1"/>
            <a:t>A list of feature vectors storing the output of the reader</a:t>
          </a:r>
          <a:endParaRPr lang="en-US"/>
        </a:p>
      </dgm:t>
    </dgm:pt>
    <dgm:pt modelId="{9E836632-9D94-40E5-971B-0613180D9E7C}" type="parTrans" cxnId="{CE522989-0A69-4CEE-A09F-F05D682AFEE9}">
      <dgm:prSet/>
      <dgm:spPr/>
      <dgm:t>
        <a:bodyPr/>
        <a:lstStyle/>
        <a:p>
          <a:endParaRPr lang="en-US"/>
        </a:p>
      </dgm:t>
    </dgm:pt>
    <dgm:pt modelId="{C4314BF5-4DA2-4817-AC1F-CA54D816B0CE}" type="sibTrans" cxnId="{CE522989-0A69-4CEE-A09F-F05D682AFEE9}">
      <dgm:prSet/>
      <dgm:spPr/>
      <dgm:t>
        <a:bodyPr/>
        <a:lstStyle/>
        <a:p>
          <a:endParaRPr lang="en-US"/>
        </a:p>
      </dgm:t>
    </dgm:pt>
    <dgm:pt modelId="{B5F43796-D736-4EED-83F2-5AAB2E305B6B}">
      <dgm:prSet/>
      <dgm:spPr/>
      <dgm:t>
        <a:bodyPr/>
        <a:lstStyle/>
        <a:p>
          <a:r>
            <a:rPr lang="en-US"/>
            <a:t>Exploiter process </a:t>
          </a:r>
        </a:p>
      </dgm:t>
    </dgm:pt>
    <dgm:pt modelId="{9B545816-9F19-4CF0-87DA-2764E1D41A87}" type="parTrans" cxnId="{8BA963E8-788F-4C52-862A-8B0213E2DF07}">
      <dgm:prSet/>
      <dgm:spPr/>
      <dgm:t>
        <a:bodyPr/>
        <a:lstStyle/>
        <a:p>
          <a:endParaRPr lang="en-US"/>
        </a:p>
      </dgm:t>
    </dgm:pt>
    <dgm:pt modelId="{F5FD12AC-8F68-40D5-AED3-89CE2A2A1AE1}" type="sibTrans" cxnId="{8BA963E8-788F-4C52-862A-8B0213E2DF07}">
      <dgm:prSet/>
      <dgm:spPr/>
      <dgm:t>
        <a:bodyPr/>
        <a:lstStyle/>
        <a:p>
          <a:endParaRPr lang="en-US"/>
        </a:p>
      </dgm:t>
    </dgm:pt>
    <dgm:pt modelId="{67AE3D0B-E0FD-4E67-A46C-8707924BBCD6}">
      <dgm:prSet/>
      <dgm:spPr/>
      <dgm:t>
        <a:bodyPr/>
        <a:lstStyle/>
        <a:p>
          <a:r>
            <a:rPr lang="en-US" dirty="0"/>
            <a:t>attention mechanism assigns different weights to these vectors based on task</a:t>
          </a:r>
        </a:p>
      </dgm:t>
    </dgm:pt>
    <dgm:pt modelId="{F97BF7CF-EDE1-4470-A6E1-EB8E46FDF46B}" type="parTrans" cxnId="{412C89C4-6CF8-4849-B35E-955FEDFA8D7F}">
      <dgm:prSet/>
      <dgm:spPr/>
      <dgm:t>
        <a:bodyPr/>
        <a:lstStyle/>
        <a:p>
          <a:endParaRPr lang="en-US"/>
        </a:p>
      </dgm:t>
    </dgm:pt>
    <dgm:pt modelId="{3CEAC308-2CDA-40D2-AF7D-AD8E49565541}" type="sibTrans" cxnId="{412C89C4-6CF8-4849-B35E-955FEDFA8D7F}">
      <dgm:prSet/>
      <dgm:spPr/>
      <dgm:t>
        <a:bodyPr/>
        <a:lstStyle/>
        <a:p>
          <a:endParaRPr lang="en-US"/>
        </a:p>
      </dgm:t>
    </dgm:pt>
    <dgm:pt modelId="{FDE580F0-2704-C74D-BDDD-CCB6E487BCDD}" type="pres">
      <dgm:prSet presAssocID="{BE1F1EF9-A9A4-41EB-B5B8-F53DB8351780}" presName="Name0" presStyleCnt="0">
        <dgm:presLayoutVars>
          <dgm:dir/>
          <dgm:animLvl val="lvl"/>
          <dgm:resizeHandles val="exact"/>
        </dgm:presLayoutVars>
      </dgm:prSet>
      <dgm:spPr/>
    </dgm:pt>
    <dgm:pt modelId="{B17799EE-013B-C042-8FFD-6D7E537C829C}" type="pres">
      <dgm:prSet presAssocID="{BA9CB318-0C29-4F1A-816F-33A185685794}" presName="linNode" presStyleCnt="0"/>
      <dgm:spPr/>
    </dgm:pt>
    <dgm:pt modelId="{378C612C-F973-6E42-820B-00D1793161DE}" type="pres">
      <dgm:prSet presAssocID="{BA9CB318-0C29-4F1A-816F-33A18568579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5CAA32B-EF83-8046-90D7-DF9DF547736C}" type="pres">
      <dgm:prSet presAssocID="{BA9CB318-0C29-4F1A-816F-33A185685794}" presName="descendantText" presStyleLbl="alignAccFollowNode1" presStyleIdx="0" presStyleCnt="3">
        <dgm:presLayoutVars>
          <dgm:bulletEnabled val="1"/>
        </dgm:presLayoutVars>
      </dgm:prSet>
      <dgm:spPr/>
    </dgm:pt>
    <dgm:pt modelId="{F4A894C8-8B61-3F4B-BC5C-6B9A6F05E427}" type="pres">
      <dgm:prSet presAssocID="{768993E1-AA5B-43EC-9876-3E896C58A2E1}" presName="sp" presStyleCnt="0"/>
      <dgm:spPr/>
    </dgm:pt>
    <dgm:pt modelId="{525205F6-53B5-664D-9FCF-D638CD9B85D6}" type="pres">
      <dgm:prSet presAssocID="{B4545104-46A8-47F4-9403-A3A3DFB51457}" presName="linNode" presStyleCnt="0"/>
      <dgm:spPr/>
    </dgm:pt>
    <dgm:pt modelId="{20FDAA82-73AE-9343-BDAA-32BB040CEE9F}" type="pres">
      <dgm:prSet presAssocID="{B4545104-46A8-47F4-9403-A3A3DFB5145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C15904-161E-C547-8ED5-629821EBCB14}" type="pres">
      <dgm:prSet presAssocID="{B4545104-46A8-47F4-9403-A3A3DFB51457}" presName="descendantText" presStyleLbl="alignAccFollowNode1" presStyleIdx="1" presStyleCnt="3">
        <dgm:presLayoutVars>
          <dgm:bulletEnabled val="1"/>
        </dgm:presLayoutVars>
      </dgm:prSet>
      <dgm:spPr/>
    </dgm:pt>
    <dgm:pt modelId="{6795BBB2-8FF8-E24D-B8FD-CCE678052486}" type="pres">
      <dgm:prSet presAssocID="{BD125B28-B07E-485C-BFEC-1E39369A6892}" presName="sp" presStyleCnt="0"/>
      <dgm:spPr/>
    </dgm:pt>
    <dgm:pt modelId="{B2589A37-3F4D-4747-911C-24AAC5951263}" type="pres">
      <dgm:prSet presAssocID="{B5F43796-D736-4EED-83F2-5AAB2E305B6B}" presName="linNode" presStyleCnt="0"/>
      <dgm:spPr/>
    </dgm:pt>
    <dgm:pt modelId="{3F61FD6E-1A10-F943-9F3C-3D0E4426AE59}" type="pres">
      <dgm:prSet presAssocID="{B5F43796-D736-4EED-83F2-5AAB2E305B6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29F09B5-8970-E545-ACA1-0ABDCCB09AC0}" type="pres">
      <dgm:prSet presAssocID="{B5F43796-D736-4EED-83F2-5AAB2E305B6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A9EDD04-2395-4926-A181-A76554DEB9AF}" srcId="{BE1F1EF9-A9A4-41EB-B5B8-F53DB8351780}" destId="{BA9CB318-0C29-4F1A-816F-33A185685794}" srcOrd="0" destOrd="0" parTransId="{693957AA-69BE-4380-89AD-40D8AB65F1AC}" sibTransId="{768993E1-AA5B-43EC-9876-3E896C58A2E1}"/>
    <dgm:cxn modelId="{0F078C09-7249-4F09-ADCE-B2FB49CC510C}" srcId="{BA9CB318-0C29-4F1A-816F-33A185685794}" destId="{8348C653-F818-41DB-9D2E-04FAFDE473F5}" srcOrd="0" destOrd="0" parTransId="{59D0A696-0EB8-4642-A14E-20F933F97B0F}" sibTransId="{31F62AB3-92CD-40C2-9A0C-9F365F55B37B}"/>
    <dgm:cxn modelId="{D564CE60-5153-DF41-957F-65DB03B027D5}" type="presOf" srcId="{266423AB-C570-4633-8A61-D815981F69ED}" destId="{9EC15904-161E-C547-8ED5-629821EBCB14}" srcOrd="0" destOrd="0" presId="urn:microsoft.com/office/officeart/2005/8/layout/vList5"/>
    <dgm:cxn modelId="{539E8068-1162-3E47-99D2-69E995FCA151}" type="presOf" srcId="{67AE3D0B-E0FD-4E67-A46C-8707924BBCD6}" destId="{429F09B5-8970-E545-ACA1-0ABDCCB09AC0}" srcOrd="0" destOrd="0" presId="urn:microsoft.com/office/officeart/2005/8/layout/vList5"/>
    <dgm:cxn modelId="{CE522989-0A69-4CEE-A09F-F05D682AFEE9}" srcId="{B4545104-46A8-47F4-9403-A3A3DFB51457}" destId="{266423AB-C570-4633-8A61-D815981F69ED}" srcOrd="0" destOrd="0" parTransId="{9E836632-9D94-40E5-971B-0613180D9E7C}" sibTransId="{C4314BF5-4DA2-4817-AC1F-CA54D816B0CE}"/>
    <dgm:cxn modelId="{02FA9B97-878B-4A48-8291-2EB3FB5707E1}" type="presOf" srcId="{BE1F1EF9-A9A4-41EB-B5B8-F53DB8351780}" destId="{FDE580F0-2704-C74D-BDDD-CCB6E487BCDD}" srcOrd="0" destOrd="0" presId="urn:microsoft.com/office/officeart/2005/8/layout/vList5"/>
    <dgm:cxn modelId="{92EDF79E-2AD2-1E48-9C1A-164E4DB4AA12}" type="presOf" srcId="{BA9CB318-0C29-4F1A-816F-33A185685794}" destId="{378C612C-F973-6E42-820B-00D1793161DE}" srcOrd="0" destOrd="0" presId="urn:microsoft.com/office/officeart/2005/8/layout/vList5"/>
    <dgm:cxn modelId="{79139DB2-48F2-1542-82A9-6B9894D95B50}" type="presOf" srcId="{B4545104-46A8-47F4-9403-A3A3DFB51457}" destId="{20FDAA82-73AE-9343-BDAA-32BB040CEE9F}" srcOrd="0" destOrd="0" presId="urn:microsoft.com/office/officeart/2005/8/layout/vList5"/>
    <dgm:cxn modelId="{0EC57BB3-CE69-0744-A242-A4E78852FE3C}" type="presOf" srcId="{8348C653-F818-41DB-9D2E-04FAFDE473F5}" destId="{75CAA32B-EF83-8046-90D7-DF9DF547736C}" srcOrd="0" destOrd="0" presId="urn:microsoft.com/office/officeart/2005/8/layout/vList5"/>
    <dgm:cxn modelId="{1FBBFDB8-9728-C046-A819-3263F2A15D33}" type="presOf" srcId="{B5F43796-D736-4EED-83F2-5AAB2E305B6B}" destId="{3F61FD6E-1A10-F943-9F3C-3D0E4426AE59}" srcOrd="0" destOrd="0" presId="urn:microsoft.com/office/officeart/2005/8/layout/vList5"/>
    <dgm:cxn modelId="{412C89C4-6CF8-4849-B35E-955FEDFA8D7F}" srcId="{B5F43796-D736-4EED-83F2-5AAB2E305B6B}" destId="{67AE3D0B-E0FD-4E67-A46C-8707924BBCD6}" srcOrd="0" destOrd="0" parTransId="{F97BF7CF-EDE1-4470-A6E1-EB8E46FDF46B}" sibTransId="{3CEAC308-2CDA-40D2-AF7D-AD8E49565541}"/>
    <dgm:cxn modelId="{8BA963E8-788F-4C52-862A-8B0213E2DF07}" srcId="{BE1F1EF9-A9A4-41EB-B5B8-F53DB8351780}" destId="{B5F43796-D736-4EED-83F2-5AAB2E305B6B}" srcOrd="2" destOrd="0" parTransId="{9B545816-9F19-4CF0-87DA-2764E1D41A87}" sibTransId="{F5FD12AC-8F68-40D5-AED3-89CE2A2A1AE1}"/>
    <dgm:cxn modelId="{A7E986FB-5ECA-4F22-B82D-B9218931B8FD}" srcId="{BE1F1EF9-A9A4-41EB-B5B8-F53DB8351780}" destId="{B4545104-46A8-47F4-9403-A3A3DFB51457}" srcOrd="1" destOrd="0" parTransId="{C5E605A5-B60E-4FDB-A60F-6CFDB25EDF9E}" sibTransId="{BD125B28-B07E-485C-BFEC-1E39369A6892}"/>
    <dgm:cxn modelId="{FCD079BD-FDE4-264A-B613-927A63925FE8}" type="presParOf" srcId="{FDE580F0-2704-C74D-BDDD-CCB6E487BCDD}" destId="{B17799EE-013B-C042-8FFD-6D7E537C829C}" srcOrd="0" destOrd="0" presId="urn:microsoft.com/office/officeart/2005/8/layout/vList5"/>
    <dgm:cxn modelId="{41958CAE-C396-3B4B-8BA8-85354AEC4671}" type="presParOf" srcId="{B17799EE-013B-C042-8FFD-6D7E537C829C}" destId="{378C612C-F973-6E42-820B-00D1793161DE}" srcOrd="0" destOrd="0" presId="urn:microsoft.com/office/officeart/2005/8/layout/vList5"/>
    <dgm:cxn modelId="{3471648E-EAFD-C84B-AF12-A37E4697C2C0}" type="presParOf" srcId="{B17799EE-013B-C042-8FFD-6D7E537C829C}" destId="{75CAA32B-EF83-8046-90D7-DF9DF547736C}" srcOrd="1" destOrd="0" presId="urn:microsoft.com/office/officeart/2005/8/layout/vList5"/>
    <dgm:cxn modelId="{5F92636C-5A55-364B-A6AF-CB4BCAF3A130}" type="presParOf" srcId="{FDE580F0-2704-C74D-BDDD-CCB6E487BCDD}" destId="{F4A894C8-8B61-3F4B-BC5C-6B9A6F05E427}" srcOrd="1" destOrd="0" presId="urn:microsoft.com/office/officeart/2005/8/layout/vList5"/>
    <dgm:cxn modelId="{0E12E921-237D-9F48-B9AB-1A279EB2FC06}" type="presParOf" srcId="{FDE580F0-2704-C74D-BDDD-CCB6E487BCDD}" destId="{525205F6-53B5-664D-9FCF-D638CD9B85D6}" srcOrd="2" destOrd="0" presId="urn:microsoft.com/office/officeart/2005/8/layout/vList5"/>
    <dgm:cxn modelId="{FA00210B-FE1E-6544-BDA5-6E99AE288BCB}" type="presParOf" srcId="{525205F6-53B5-664D-9FCF-D638CD9B85D6}" destId="{20FDAA82-73AE-9343-BDAA-32BB040CEE9F}" srcOrd="0" destOrd="0" presId="urn:microsoft.com/office/officeart/2005/8/layout/vList5"/>
    <dgm:cxn modelId="{B6D46C2C-D277-444B-9E0C-A1EBEBC4B59D}" type="presParOf" srcId="{525205F6-53B5-664D-9FCF-D638CD9B85D6}" destId="{9EC15904-161E-C547-8ED5-629821EBCB14}" srcOrd="1" destOrd="0" presId="urn:microsoft.com/office/officeart/2005/8/layout/vList5"/>
    <dgm:cxn modelId="{7DFF37E2-1B6B-5942-B479-2F2746928F92}" type="presParOf" srcId="{FDE580F0-2704-C74D-BDDD-CCB6E487BCDD}" destId="{6795BBB2-8FF8-E24D-B8FD-CCE678052486}" srcOrd="3" destOrd="0" presId="urn:microsoft.com/office/officeart/2005/8/layout/vList5"/>
    <dgm:cxn modelId="{B928F6F9-BE47-C644-A229-A1C9A534134D}" type="presParOf" srcId="{FDE580F0-2704-C74D-BDDD-CCB6E487BCDD}" destId="{B2589A37-3F4D-4747-911C-24AAC5951263}" srcOrd="4" destOrd="0" presId="urn:microsoft.com/office/officeart/2005/8/layout/vList5"/>
    <dgm:cxn modelId="{030B6D93-78F7-CE42-B22C-E8FEF3BAC402}" type="presParOf" srcId="{B2589A37-3F4D-4747-911C-24AAC5951263}" destId="{3F61FD6E-1A10-F943-9F3C-3D0E4426AE59}" srcOrd="0" destOrd="0" presId="urn:microsoft.com/office/officeart/2005/8/layout/vList5"/>
    <dgm:cxn modelId="{5E0E1D0D-59A0-0845-84B8-B843E062DDBA}" type="presParOf" srcId="{B2589A37-3F4D-4747-911C-24AAC5951263}" destId="{429F09B5-8970-E545-ACA1-0ABDCCB09AC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27E5CB-1551-4932-BA9F-C9251E33818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3EE1C7-F152-4170-8CE7-40F1867E5BFA}">
      <dgm:prSet/>
      <dgm:spPr/>
      <dgm:t>
        <a:bodyPr/>
        <a:lstStyle/>
        <a:p>
          <a:r>
            <a:rPr lang="en-US"/>
            <a:t>Captures Long-Range Dependencies</a:t>
          </a:r>
        </a:p>
      </dgm:t>
    </dgm:pt>
    <dgm:pt modelId="{89293F99-2113-49FE-9287-ABB38B703CFC}" type="parTrans" cxnId="{BF5EE07C-AF18-4DAA-BAE0-EEAC6E44E760}">
      <dgm:prSet/>
      <dgm:spPr/>
      <dgm:t>
        <a:bodyPr/>
        <a:lstStyle/>
        <a:p>
          <a:endParaRPr lang="en-US"/>
        </a:p>
      </dgm:t>
    </dgm:pt>
    <dgm:pt modelId="{F3F6C539-8559-432E-8182-8C9FA076D75B}" type="sibTrans" cxnId="{BF5EE07C-AF18-4DAA-BAE0-EEAC6E44E760}">
      <dgm:prSet/>
      <dgm:spPr/>
      <dgm:t>
        <a:bodyPr/>
        <a:lstStyle/>
        <a:p>
          <a:endParaRPr lang="en-US"/>
        </a:p>
      </dgm:t>
    </dgm:pt>
    <dgm:pt modelId="{409B02AA-BCD7-42AB-8839-C50E04B40443}">
      <dgm:prSet/>
      <dgm:spPr/>
      <dgm:t>
        <a:bodyPr/>
        <a:lstStyle/>
        <a:p>
          <a:r>
            <a:rPr lang="en-US"/>
            <a:t>Parallelization</a:t>
          </a:r>
        </a:p>
      </dgm:t>
    </dgm:pt>
    <dgm:pt modelId="{B4357356-36B3-425C-AD5D-10AAEE1935CD}" type="parTrans" cxnId="{17C65BD2-118B-45E9-A1A3-A7989E39A828}">
      <dgm:prSet/>
      <dgm:spPr/>
      <dgm:t>
        <a:bodyPr/>
        <a:lstStyle/>
        <a:p>
          <a:endParaRPr lang="en-US"/>
        </a:p>
      </dgm:t>
    </dgm:pt>
    <dgm:pt modelId="{81061E87-A0B8-4E47-92A3-F17FE491EAFC}" type="sibTrans" cxnId="{17C65BD2-118B-45E9-A1A3-A7989E39A828}">
      <dgm:prSet/>
      <dgm:spPr/>
      <dgm:t>
        <a:bodyPr/>
        <a:lstStyle/>
        <a:p>
          <a:endParaRPr lang="en-US"/>
        </a:p>
      </dgm:t>
    </dgm:pt>
    <dgm:pt modelId="{BF0D7936-5E71-476A-B0DA-4257F2A2D374}">
      <dgm:prSet/>
      <dgm:spPr/>
      <dgm:t>
        <a:bodyPr/>
        <a:lstStyle/>
        <a:p>
          <a:r>
            <a:rPr lang="en-US"/>
            <a:t>Multi-Head Self-Attention</a:t>
          </a:r>
        </a:p>
      </dgm:t>
    </dgm:pt>
    <dgm:pt modelId="{2C35696E-893B-42C7-9AE4-46F8855FA095}" type="parTrans" cxnId="{B7A67EDE-0459-4FF6-80F0-762C4E885764}">
      <dgm:prSet/>
      <dgm:spPr/>
      <dgm:t>
        <a:bodyPr/>
        <a:lstStyle/>
        <a:p>
          <a:endParaRPr lang="en-US"/>
        </a:p>
      </dgm:t>
    </dgm:pt>
    <dgm:pt modelId="{C7B68C02-CE19-4721-974A-D9037B564AC6}" type="sibTrans" cxnId="{B7A67EDE-0459-4FF6-80F0-762C4E885764}">
      <dgm:prSet/>
      <dgm:spPr/>
      <dgm:t>
        <a:bodyPr/>
        <a:lstStyle/>
        <a:p>
          <a:endParaRPr lang="en-US"/>
        </a:p>
      </dgm:t>
    </dgm:pt>
    <dgm:pt modelId="{77825C87-DD61-4D42-B561-8F6604686D5C}">
      <dgm:prSet/>
      <dgm:spPr/>
      <dgm:t>
        <a:bodyPr/>
        <a:lstStyle/>
        <a:p>
          <a:r>
            <a:rPr lang="en-US"/>
            <a:t>Scalability</a:t>
          </a:r>
        </a:p>
      </dgm:t>
    </dgm:pt>
    <dgm:pt modelId="{FCD00523-7F45-4556-9B4C-35CE02B23590}" type="parTrans" cxnId="{B67A3431-5C80-42F4-B8A3-D0B13F6428CE}">
      <dgm:prSet/>
      <dgm:spPr/>
      <dgm:t>
        <a:bodyPr/>
        <a:lstStyle/>
        <a:p>
          <a:endParaRPr lang="en-US"/>
        </a:p>
      </dgm:t>
    </dgm:pt>
    <dgm:pt modelId="{E298A50D-A88C-44B2-BCDF-0449F90374D6}" type="sibTrans" cxnId="{B67A3431-5C80-42F4-B8A3-D0B13F6428CE}">
      <dgm:prSet/>
      <dgm:spPr/>
      <dgm:t>
        <a:bodyPr/>
        <a:lstStyle/>
        <a:p>
          <a:endParaRPr lang="en-US"/>
        </a:p>
      </dgm:t>
    </dgm:pt>
    <dgm:pt modelId="{2D0CB8C8-865A-594E-A697-D833E927EA4B}">
      <dgm:prSet/>
      <dgm:spPr/>
      <dgm:t>
        <a:bodyPr/>
        <a:lstStyle/>
        <a:p>
          <a:r>
            <a:rPr lang="en-US"/>
            <a:t>Query, Key, Value</a:t>
          </a:r>
        </a:p>
      </dgm:t>
    </dgm:pt>
    <dgm:pt modelId="{55F6112D-8461-6C4E-8483-8FFD80BB96AC}" type="parTrans" cxnId="{9D43D936-C766-534E-ABF1-F5249DDE4729}">
      <dgm:prSet/>
      <dgm:spPr/>
      <dgm:t>
        <a:bodyPr/>
        <a:lstStyle/>
        <a:p>
          <a:endParaRPr lang="en-US"/>
        </a:p>
      </dgm:t>
    </dgm:pt>
    <dgm:pt modelId="{8CA1AE18-3622-9F4E-9C88-46C628A81802}" type="sibTrans" cxnId="{9D43D936-C766-534E-ABF1-F5249DDE4729}">
      <dgm:prSet/>
      <dgm:spPr/>
      <dgm:t>
        <a:bodyPr/>
        <a:lstStyle/>
        <a:p>
          <a:endParaRPr lang="en-US"/>
        </a:p>
      </dgm:t>
    </dgm:pt>
    <dgm:pt modelId="{D511FB03-734B-124D-9C4F-5B33611E1C5D}" type="pres">
      <dgm:prSet presAssocID="{1B27E5CB-1551-4932-BA9F-C9251E338185}" presName="outerComposite" presStyleCnt="0">
        <dgm:presLayoutVars>
          <dgm:chMax val="5"/>
          <dgm:dir/>
          <dgm:resizeHandles val="exact"/>
        </dgm:presLayoutVars>
      </dgm:prSet>
      <dgm:spPr/>
    </dgm:pt>
    <dgm:pt modelId="{F6CCD716-9649-FE47-8399-1A292644AD01}" type="pres">
      <dgm:prSet presAssocID="{1B27E5CB-1551-4932-BA9F-C9251E338185}" presName="dummyMaxCanvas" presStyleCnt="0">
        <dgm:presLayoutVars/>
      </dgm:prSet>
      <dgm:spPr/>
    </dgm:pt>
    <dgm:pt modelId="{DCDECCC2-C90D-DC4F-BB6E-D5CA7A54E12A}" type="pres">
      <dgm:prSet presAssocID="{1B27E5CB-1551-4932-BA9F-C9251E338185}" presName="FiveNodes_1" presStyleLbl="node1" presStyleIdx="0" presStyleCnt="5">
        <dgm:presLayoutVars>
          <dgm:bulletEnabled val="1"/>
        </dgm:presLayoutVars>
      </dgm:prSet>
      <dgm:spPr/>
    </dgm:pt>
    <dgm:pt modelId="{086F8E80-3286-BB48-B8BF-9A060D75D54A}" type="pres">
      <dgm:prSet presAssocID="{1B27E5CB-1551-4932-BA9F-C9251E338185}" presName="FiveNodes_2" presStyleLbl="node1" presStyleIdx="1" presStyleCnt="5">
        <dgm:presLayoutVars>
          <dgm:bulletEnabled val="1"/>
        </dgm:presLayoutVars>
      </dgm:prSet>
      <dgm:spPr/>
    </dgm:pt>
    <dgm:pt modelId="{8768D27C-D113-ED43-8147-BBFE85FEE2E5}" type="pres">
      <dgm:prSet presAssocID="{1B27E5CB-1551-4932-BA9F-C9251E338185}" presName="FiveNodes_3" presStyleLbl="node1" presStyleIdx="2" presStyleCnt="5">
        <dgm:presLayoutVars>
          <dgm:bulletEnabled val="1"/>
        </dgm:presLayoutVars>
      </dgm:prSet>
      <dgm:spPr/>
    </dgm:pt>
    <dgm:pt modelId="{BE17ECDC-7E69-6B4D-B0AF-DABF8C900C7A}" type="pres">
      <dgm:prSet presAssocID="{1B27E5CB-1551-4932-BA9F-C9251E338185}" presName="FiveNodes_4" presStyleLbl="node1" presStyleIdx="3" presStyleCnt="5">
        <dgm:presLayoutVars>
          <dgm:bulletEnabled val="1"/>
        </dgm:presLayoutVars>
      </dgm:prSet>
      <dgm:spPr/>
    </dgm:pt>
    <dgm:pt modelId="{56AB5F94-7704-064B-8D00-10FAF2C554FE}" type="pres">
      <dgm:prSet presAssocID="{1B27E5CB-1551-4932-BA9F-C9251E338185}" presName="FiveNodes_5" presStyleLbl="node1" presStyleIdx="4" presStyleCnt="5">
        <dgm:presLayoutVars>
          <dgm:bulletEnabled val="1"/>
        </dgm:presLayoutVars>
      </dgm:prSet>
      <dgm:spPr/>
    </dgm:pt>
    <dgm:pt modelId="{F7EED8B5-8B77-464B-A739-11161A50F4EB}" type="pres">
      <dgm:prSet presAssocID="{1B27E5CB-1551-4932-BA9F-C9251E338185}" presName="FiveConn_1-2" presStyleLbl="fgAccFollowNode1" presStyleIdx="0" presStyleCnt="4">
        <dgm:presLayoutVars>
          <dgm:bulletEnabled val="1"/>
        </dgm:presLayoutVars>
      </dgm:prSet>
      <dgm:spPr/>
    </dgm:pt>
    <dgm:pt modelId="{83D254C4-3190-4F41-AA95-7241C19BE124}" type="pres">
      <dgm:prSet presAssocID="{1B27E5CB-1551-4932-BA9F-C9251E338185}" presName="FiveConn_2-3" presStyleLbl="fgAccFollowNode1" presStyleIdx="1" presStyleCnt="4">
        <dgm:presLayoutVars>
          <dgm:bulletEnabled val="1"/>
        </dgm:presLayoutVars>
      </dgm:prSet>
      <dgm:spPr/>
    </dgm:pt>
    <dgm:pt modelId="{8822B882-54BB-1C40-B620-40D1C3133C7D}" type="pres">
      <dgm:prSet presAssocID="{1B27E5CB-1551-4932-BA9F-C9251E338185}" presName="FiveConn_3-4" presStyleLbl="fgAccFollowNode1" presStyleIdx="2" presStyleCnt="4">
        <dgm:presLayoutVars>
          <dgm:bulletEnabled val="1"/>
        </dgm:presLayoutVars>
      </dgm:prSet>
      <dgm:spPr/>
    </dgm:pt>
    <dgm:pt modelId="{5156F4F2-C532-B144-AB63-F273DB53E0FC}" type="pres">
      <dgm:prSet presAssocID="{1B27E5CB-1551-4932-BA9F-C9251E338185}" presName="FiveConn_4-5" presStyleLbl="fgAccFollowNode1" presStyleIdx="3" presStyleCnt="4">
        <dgm:presLayoutVars>
          <dgm:bulletEnabled val="1"/>
        </dgm:presLayoutVars>
      </dgm:prSet>
      <dgm:spPr/>
    </dgm:pt>
    <dgm:pt modelId="{4F13235D-90CD-E546-B4C6-B4D9983AF213}" type="pres">
      <dgm:prSet presAssocID="{1B27E5CB-1551-4932-BA9F-C9251E338185}" presName="FiveNodes_1_text" presStyleLbl="node1" presStyleIdx="4" presStyleCnt="5">
        <dgm:presLayoutVars>
          <dgm:bulletEnabled val="1"/>
        </dgm:presLayoutVars>
      </dgm:prSet>
      <dgm:spPr/>
    </dgm:pt>
    <dgm:pt modelId="{5C062084-6FA2-C246-9B25-ABAEBB5AC715}" type="pres">
      <dgm:prSet presAssocID="{1B27E5CB-1551-4932-BA9F-C9251E338185}" presName="FiveNodes_2_text" presStyleLbl="node1" presStyleIdx="4" presStyleCnt="5">
        <dgm:presLayoutVars>
          <dgm:bulletEnabled val="1"/>
        </dgm:presLayoutVars>
      </dgm:prSet>
      <dgm:spPr/>
    </dgm:pt>
    <dgm:pt modelId="{A16CD967-9036-2C4C-9082-9F31DBA4C2B8}" type="pres">
      <dgm:prSet presAssocID="{1B27E5CB-1551-4932-BA9F-C9251E338185}" presName="FiveNodes_3_text" presStyleLbl="node1" presStyleIdx="4" presStyleCnt="5">
        <dgm:presLayoutVars>
          <dgm:bulletEnabled val="1"/>
        </dgm:presLayoutVars>
      </dgm:prSet>
      <dgm:spPr/>
    </dgm:pt>
    <dgm:pt modelId="{D6038DAB-41E1-EC43-AD62-97D4C13DAB55}" type="pres">
      <dgm:prSet presAssocID="{1B27E5CB-1551-4932-BA9F-C9251E338185}" presName="FiveNodes_4_text" presStyleLbl="node1" presStyleIdx="4" presStyleCnt="5">
        <dgm:presLayoutVars>
          <dgm:bulletEnabled val="1"/>
        </dgm:presLayoutVars>
      </dgm:prSet>
      <dgm:spPr/>
    </dgm:pt>
    <dgm:pt modelId="{3ABD51AE-0654-1949-9C74-7E0D62026A2C}" type="pres">
      <dgm:prSet presAssocID="{1B27E5CB-1551-4932-BA9F-C9251E33818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F1AEC13-6253-DF4A-AC0E-A533E5F5A8C0}" type="presOf" srcId="{043EE1C7-F152-4170-8CE7-40F1867E5BFA}" destId="{DCDECCC2-C90D-DC4F-BB6E-D5CA7A54E12A}" srcOrd="0" destOrd="0" presId="urn:microsoft.com/office/officeart/2005/8/layout/vProcess5"/>
    <dgm:cxn modelId="{CEFDAD19-69FA-0B45-BEB9-BC847C6ED0A3}" type="presOf" srcId="{81061E87-A0B8-4E47-92A3-F17FE491EAFC}" destId="{83D254C4-3190-4F41-AA95-7241C19BE124}" srcOrd="0" destOrd="0" presId="urn:microsoft.com/office/officeart/2005/8/layout/vProcess5"/>
    <dgm:cxn modelId="{981DD51B-9E65-584E-A6F3-BEEF5E9B70D9}" type="presOf" srcId="{E298A50D-A88C-44B2-BCDF-0449F90374D6}" destId="{5156F4F2-C532-B144-AB63-F273DB53E0FC}" srcOrd="0" destOrd="0" presId="urn:microsoft.com/office/officeart/2005/8/layout/vProcess5"/>
    <dgm:cxn modelId="{8BCD382B-E752-4149-BEB9-43913942B85B}" type="presOf" srcId="{77825C87-DD61-4D42-B561-8F6604686D5C}" destId="{D6038DAB-41E1-EC43-AD62-97D4C13DAB55}" srcOrd="1" destOrd="0" presId="urn:microsoft.com/office/officeart/2005/8/layout/vProcess5"/>
    <dgm:cxn modelId="{5EFD462D-D5E0-894F-931B-090947FCF229}" type="presOf" srcId="{2D0CB8C8-865A-594E-A697-D833E927EA4B}" destId="{56AB5F94-7704-064B-8D00-10FAF2C554FE}" srcOrd="0" destOrd="0" presId="urn:microsoft.com/office/officeart/2005/8/layout/vProcess5"/>
    <dgm:cxn modelId="{B67A3431-5C80-42F4-B8A3-D0B13F6428CE}" srcId="{1B27E5CB-1551-4932-BA9F-C9251E338185}" destId="{77825C87-DD61-4D42-B561-8F6604686D5C}" srcOrd="3" destOrd="0" parTransId="{FCD00523-7F45-4556-9B4C-35CE02B23590}" sibTransId="{E298A50D-A88C-44B2-BCDF-0449F90374D6}"/>
    <dgm:cxn modelId="{9D43D936-C766-534E-ABF1-F5249DDE4729}" srcId="{1B27E5CB-1551-4932-BA9F-C9251E338185}" destId="{2D0CB8C8-865A-594E-A697-D833E927EA4B}" srcOrd="4" destOrd="0" parTransId="{55F6112D-8461-6C4E-8483-8FFD80BB96AC}" sibTransId="{8CA1AE18-3622-9F4E-9C88-46C628A81802}"/>
    <dgm:cxn modelId="{BBBFCB66-370D-654A-BEA5-41B3E508D0D1}" type="presOf" srcId="{BF0D7936-5E71-476A-B0DA-4257F2A2D374}" destId="{A16CD967-9036-2C4C-9082-9F31DBA4C2B8}" srcOrd="1" destOrd="0" presId="urn:microsoft.com/office/officeart/2005/8/layout/vProcess5"/>
    <dgm:cxn modelId="{BF5EE07C-AF18-4DAA-BAE0-EEAC6E44E760}" srcId="{1B27E5CB-1551-4932-BA9F-C9251E338185}" destId="{043EE1C7-F152-4170-8CE7-40F1867E5BFA}" srcOrd="0" destOrd="0" parTransId="{89293F99-2113-49FE-9287-ABB38B703CFC}" sibTransId="{F3F6C539-8559-432E-8182-8C9FA076D75B}"/>
    <dgm:cxn modelId="{61563688-FD0D-6B4F-946F-BD0251503AE0}" type="presOf" srcId="{C7B68C02-CE19-4721-974A-D9037B564AC6}" destId="{8822B882-54BB-1C40-B620-40D1C3133C7D}" srcOrd="0" destOrd="0" presId="urn:microsoft.com/office/officeart/2005/8/layout/vProcess5"/>
    <dgm:cxn modelId="{9DAD958B-0547-0A49-A489-174C396EE429}" type="presOf" srcId="{1B27E5CB-1551-4932-BA9F-C9251E338185}" destId="{D511FB03-734B-124D-9C4F-5B33611E1C5D}" srcOrd="0" destOrd="0" presId="urn:microsoft.com/office/officeart/2005/8/layout/vProcess5"/>
    <dgm:cxn modelId="{3BB7EA99-F4C0-6B4C-AD3F-D66C8801ADA7}" type="presOf" srcId="{F3F6C539-8559-432E-8182-8C9FA076D75B}" destId="{F7EED8B5-8B77-464B-A739-11161A50F4EB}" srcOrd="0" destOrd="0" presId="urn:microsoft.com/office/officeart/2005/8/layout/vProcess5"/>
    <dgm:cxn modelId="{E421CF9C-1340-B84E-88C9-7E8F1E223BEF}" type="presOf" srcId="{77825C87-DD61-4D42-B561-8F6604686D5C}" destId="{BE17ECDC-7E69-6B4D-B0AF-DABF8C900C7A}" srcOrd="0" destOrd="0" presId="urn:microsoft.com/office/officeart/2005/8/layout/vProcess5"/>
    <dgm:cxn modelId="{8F7432A0-C5D9-0240-969C-A16242EF1CDB}" type="presOf" srcId="{409B02AA-BCD7-42AB-8839-C50E04B40443}" destId="{5C062084-6FA2-C246-9B25-ABAEBB5AC715}" srcOrd="1" destOrd="0" presId="urn:microsoft.com/office/officeart/2005/8/layout/vProcess5"/>
    <dgm:cxn modelId="{EBBF10AE-B24A-B346-A68F-CA6EA2F9B23F}" type="presOf" srcId="{043EE1C7-F152-4170-8CE7-40F1867E5BFA}" destId="{4F13235D-90CD-E546-B4C6-B4D9983AF213}" srcOrd="1" destOrd="0" presId="urn:microsoft.com/office/officeart/2005/8/layout/vProcess5"/>
    <dgm:cxn modelId="{CD58BCAE-FECC-944E-A8CC-6D76545BD4BB}" type="presOf" srcId="{409B02AA-BCD7-42AB-8839-C50E04B40443}" destId="{086F8E80-3286-BB48-B8BF-9A060D75D54A}" srcOrd="0" destOrd="0" presId="urn:microsoft.com/office/officeart/2005/8/layout/vProcess5"/>
    <dgm:cxn modelId="{D63BE9B8-B914-4143-ACE2-EDD3A4AC9C62}" type="presOf" srcId="{BF0D7936-5E71-476A-B0DA-4257F2A2D374}" destId="{8768D27C-D113-ED43-8147-BBFE85FEE2E5}" srcOrd="0" destOrd="0" presId="urn:microsoft.com/office/officeart/2005/8/layout/vProcess5"/>
    <dgm:cxn modelId="{436DF2BE-B645-CB4D-8D11-8F39D3EE29B6}" type="presOf" srcId="{2D0CB8C8-865A-594E-A697-D833E927EA4B}" destId="{3ABD51AE-0654-1949-9C74-7E0D62026A2C}" srcOrd="1" destOrd="0" presId="urn:microsoft.com/office/officeart/2005/8/layout/vProcess5"/>
    <dgm:cxn modelId="{17C65BD2-118B-45E9-A1A3-A7989E39A828}" srcId="{1B27E5CB-1551-4932-BA9F-C9251E338185}" destId="{409B02AA-BCD7-42AB-8839-C50E04B40443}" srcOrd="1" destOrd="0" parTransId="{B4357356-36B3-425C-AD5D-10AAEE1935CD}" sibTransId="{81061E87-A0B8-4E47-92A3-F17FE491EAFC}"/>
    <dgm:cxn modelId="{B7A67EDE-0459-4FF6-80F0-762C4E885764}" srcId="{1B27E5CB-1551-4932-BA9F-C9251E338185}" destId="{BF0D7936-5E71-476A-B0DA-4257F2A2D374}" srcOrd="2" destOrd="0" parTransId="{2C35696E-893B-42C7-9AE4-46F8855FA095}" sibTransId="{C7B68C02-CE19-4721-974A-D9037B564AC6}"/>
    <dgm:cxn modelId="{C03F768D-439B-C747-B70A-3B45C9DC2FB6}" type="presParOf" srcId="{D511FB03-734B-124D-9C4F-5B33611E1C5D}" destId="{F6CCD716-9649-FE47-8399-1A292644AD01}" srcOrd="0" destOrd="0" presId="urn:microsoft.com/office/officeart/2005/8/layout/vProcess5"/>
    <dgm:cxn modelId="{DBB90E98-D33D-2D4E-B5D8-89F2E29F5E32}" type="presParOf" srcId="{D511FB03-734B-124D-9C4F-5B33611E1C5D}" destId="{DCDECCC2-C90D-DC4F-BB6E-D5CA7A54E12A}" srcOrd="1" destOrd="0" presId="urn:microsoft.com/office/officeart/2005/8/layout/vProcess5"/>
    <dgm:cxn modelId="{D5DD598E-7847-7646-9103-747B6DAF7ED4}" type="presParOf" srcId="{D511FB03-734B-124D-9C4F-5B33611E1C5D}" destId="{086F8E80-3286-BB48-B8BF-9A060D75D54A}" srcOrd="2" destOrd="0" presId="urn:microsoft.com/office/officeart/2005/8/layout/vProcess5"/>
    <dgm:cxn modelId="{0B7F735C-C8C5-BB48-B2E3-1A3D6BD99D4E}" type="presParOf" srcId="{D511FB03-734B-124D-9C4F-5B33611E1C5D}" destId="{8768D27C-D113-ED43-8147-BBFE85FEE2E5}" srcOrd="3" destOrd="0" presId="urn:microsoft.com/office/officeart/2005/8/layout/vProcess5"/>
    <dgm:cxn modelId="{50CFA393-71A2-5F4A-8651-C5290839D6E1}" type="presParOf" srcId="{D511FB03-734B-124D-9C4F-5B33611E1C5D}" destId="{BE17ECDC-7E69-6B4D-B0AF-DABF8C900C7A}" srcOrd="4" destOrd="0" presId="urn:microsoft.com/office/officeart/2005/8/layout/vProcess5"/>
    <dgm:cxn modelId="{59EE4AE7-7C17-2140-B415-83C5C6DEAAB1}" type="presParOf" srcId="{D511FB03-734B-124D-9C4F-5B33611E1C5D}" destId="{56AB5F94-7704-064B-8D00-10FAF2C554FE}" srcOrd="5" destOrd="0" presId="urn:microsoft.com/office/officeart/2005/8/layout/vProcess5"/>
    <dgm:cxn modelId="{7F19AAE0-E365-4C4D-BBC6-D89A9A3C12CD}" type="presParOf" srcId="{D511FB03-734B-124D-9C4F-5B33611E1C5D}" destId="{F7EED8B5-8B77-464B-A739-11161A50F4EB}" srcOrd="6" destOrd="0" presId="urn:microsoft.com/office/officeart/2005/8/layout/vProcess5"/>
    <dgm:cxn modelId="{B434CD59-91BF-704E-8413-1191F7640A3E}" type="presParOf" srcId="{D511FB03-734B-124D-9C4F-5B33611E1C5D}" destId="{83D254C4-3190-4F41-AA95-7241C19BE124}" srcOrd="7" destOrd="0" presId="urn:microsoft.com/office/officeart/2005/8/layout/vProcess5"/>
    <dgm:cxn modelId="{52AB5346-25CF-8147-A880-E4BAC20BDA95}" type="presParOf" srcId="{D511FB03-734B-124D-9C4F-5B33611E1C5D}" destId="{8822B882-54BB-1C40-B620-40D1C3133C7D}" srcOrd="8" destOrd="0" presId="urn:microsoft.com/office/officeart/2005/8/layout/vProcess5"/>
    <dgm:cxn modelId="{8A9D76D0-589A-CE41-8C13-8A00CABFBB17}" type="presParOf" srcId="{D511FB03-734B-124D-9C4F-5B33611E1C5D}" destId="{5156F4F2-C532-B144-AB63-F273DB53E0FC}" srcOrd="9" destOrd="0" presId="urn:microsoft.com/office/officeart/2005/8/layout/vProcess5"/>
    <dgm:cxn modelId="{7C109124-F4E3-7F4E-8178-5F825E36603E}" type="presParOf" srcId="{D511FB03-734B-124D-9C4F-5B33611E1C5D}" destId="{4F13235D-90CD-E546-B4C6-B4D9983AF213}" srcOrd="10" destOrd="0" presId="urn:microsoft.com/office/officeart/2005/8/layout/vProcess5"/>
    <dgm:cxn modelId="{6AF8C7E6-C0C1-CF46-A71D-E6AA71AA75E2}" type="presParOf" srcId="{D511FB03-734B-124D-9C4F-5B33611E1C5D}" destId="{5C062084-6FA2-C246-9B25-ABAEBB5AC715}" srcOrd="11" destOrd="0" presId="urn:microsoft.com/office/officeart/2005/8/layout/vProcess5"/>
    <dgm:cxn modelId="{2FBA2C31-8C28-304F-86A5-BD91108291F3}" type="presParOf" srcId="{D511FB03-734B-124D-9C4F-5B33611E1C5D}" destId="{A16CD967-9036-2C4C-9082-9F31DBA4C2B8}" srcOrd="12" destOrd="0" presId="urn:microsoft.com/office/officeart/2005/8/layout/vProcess5"/>
    <dgm:cxn modelId="{A3B10F6C-59D2-4245-A270-08E632E3F194}" type="presParOf" srcId="{D511FB03-734B-124D-9C4F-5B33611E1C5D}" destId="{D6038DAB-41E1-EC43-AD62-97D4C13DAB55}" srcOrd="13" destOrd="0" presId="urn:microsoft.com/office/officeart/2005/8/layout/vProcess5"/>
    <dgm:cxn modelId="{201F302B-4566-FB47-8C23-9D1821D7F61F}" type="presParOf" srcId="{D511FB03-734B-124D-9C4F-5B33611E1C5D}" destId="{3ABD51AE-0654-1949-9C74-7E0D62026A2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1A7080-0DE9-4BCC-9A3E-CC20B4C775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EC9A3-7F08-4CC5-BA9C-7F5C9AED6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Query (Q): What do we want to find out?</a:t>
          </a:r>
        </a:p>
      </dgm:t>
    </dgm:pt>
    <dgm:pt modelId="{96BD0992-8EAC-44F6-94BB-E393C33A4AED}" type="parTrans" cxnId="{A0C161D2-FABE-4D1C-95F1-02277D7F1BE3}">
      <dgm:prSet/>
      <dgm:spPr/>
      <dgm:t>
        <a:bodyPr/>
        <a:lstStyle/>
        <a:p>
          <a:endParaRPr lang="en-US"/>
        </a:p>
      </dgm:t>
    </dgm:pt>
    <dgm:pt modelId="{71B6CFCF-5628-43B2-AB4A-DFC94026F3D4}" type="sibTrans" cxnId="{A0C161D2-FABE-4D1C-95F1-02277D7F1BE3}">
      <dgm:prSet/>
      <dgm:spPr/>
      <dgm:t>
        <a:bodyPr/>
        <a:lstStyle/>
        <a:p>
          <a:endParaRPr lang="en-US"/>
        </a:p>
      </dgm:t>
    </dgm:pt>
    <dgm:pt modelId="{A3D1BF78-2C25-4870-911A-BDAD20CC9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thought of as a set of questions we want to ask about the text</a:t>
          </a:r>
        </a:p>
      </dgm:t>
    </dgm:pt>
    <dgm:pt modelId="{B5BA9F6E-DB3D-4F68-9D09-1F2198437E8D}" type="parTrans" cxnId="{FF88EF76-77C5-4BF2-98F6-9E849CB8DCB6}">
      <dgm:prSet/>
      <dgm:spPr/>
      <dgm:t>
        <a:bodyPr/>
        <a:lstStyle/>
        <a:p>
          <a:endParaRPr lang="en-US"/>
        </a:p>
      </dgm:t>
    </dgm:pt>
    <dgm:pt modelId="{9D9B0565-5E59-4EBA-AC9A-7BB6E90B9FCC}" type="sibTrans" cxnId="{FF88EF76-77C5-4BF2-98F6-9E849CB8DCB6}">
      <dgm:prSet/>
      <dgm:spPr/>
      <dgm:t>
        <a:bodyPr/>
        <a:lstStyle/>
        <a:p>
          <a:endParaRPr lang="en-US"/>
        </a:p>
      </dgm:t>
    </dgm:pt>
    <dgm:pt modelId="{6A7FA771-3032-4E99-8707-108DCA1E51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(K): How do we match our questions to the text?</a:t>
          </a:r>
        </a:p>
      </dgm:t>
    </dgm:pt>
    <dgm:pt modelId="{B50436A7-7935-4D51-B0EA-490584AFF285}" type="parTrans" cxnId="{208E8939-F518-41F3-A0CA-24F0D8515C56}">
      <dgm:prSet/>
      <dgm:spPr/>
      <dgm:t>
        <a:bodyPr/>
        <a:lstStyle/>
        <a:p>
          <a:endParaRPr lang="en-US"/>
        </a:p>
      </dgm:t>
    </dgm:pt>
    <dgm:pt modelId="{7AFB8066-F123-494C-8D71-32BEA7475719}" type="sibTrans" cxnId="{208E8939-F518-41F3-A0CA-24F0D8515C56}">
      <dgm:prSet/>
      <dgm:spPr/>
      <dgm:t>
        <a:bodyPr/>
        <a:lstStyle/>
        <a:p>
          <a:endParaRPr lang="en-US"/>
        </a:p>
      </dgm:t>
    </dgm:pt>
    <dgm:pt modelId="{14FEA159-0B1C-4886-BE2D-95F91B93C1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set of tags for the text</a:t>
          </a:r>
        </a:p>
      </dgm:t>
    </dgm:pt>
    <dgm:pt modelId="{5917EA35-4F97-4B5C-9BDB-965EC7131467}" type="parTrans" cxnId="{276A58B3-43DD-4416-8A33-8FEE0CB8C870}">
      <dgm:prSet/>
      <dgm:spPr/>
      <dgm:t>
        <a:bodyPr/>
        <a:lstStyle/>
        <a:p>
          <a:endParaRPr lang="en-US"/>
        </a:p>
      </dgm:t>
    </dgm:pt>
    <dgm:pt modelId="{F8E217F0-BE62-4A46-B3A5-595289EF40C1}" type="sibTrans" cxnId="{276A58B3-43DD-4416-8A33-8FEE0CB8C870}">
      <dgm:prSet/>
      <dgm:spPr/>
      <dgm:t>
        <a:bodyPr/>
        <a:lstStyle/>
        <a:p>
          <a:endParaRPr lang="en-US"/>
        </a:p>
      </dgm:t>
    </dgm:pt>
    <dgm:pt modelId="{99077315-01EA-4FE7-BC4A-5EEBE8E33D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Value (V): What information do we need to retrieve?</a:t>
          </a:r>
        </a:p>
      </dgm:t>
    </dgm:pt>
    <dgm:pt modelId="{B9313C6A-6452-4750-90EB-57732040EB1B}" type="parTrans" cxnId="{0F769B05-AD26-49FF-B2DF-9E17A74A03F9}">
      <dgm:prSet/>
      <dgm:spPr/>
      <dgm:t>
        <a:bodyPr/>
        <a:lstStyle/>
        <a:p>
          <a:endParaRPr lang="en-US"/>
        </a:p>
      </dgm:t>
    </dgm:pt>
    <dgm:pt modelId="{0B876733-8D8C-4231-97AB-E0CCE51CF33C}" type="sibTrans" cxnId="{0F769B05-AD26-49FF-B2DF-9E17A74A03F9}">
      <dgm:prSet/>
      <dgm:spPr/>
      <dgm:t>
        <a:bodyPr/>
        <a:lstStyle/>
        <a:p>
          <a:endParaRPr lang="en-US"/>
        </a:p>
      </dgm:t>
    </dgm:pt>
    <dgm:pt modelId="{91D0CD46-A698-4541-87C5-22E0492E9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Value matrix holds the actual information or content of the text</a:t>
          </a:r>
        </a:p>
      </dgm:t>
    </dgm:pt>
    <dgm:pt modelId="{21589DA6-02BF-498D-A665-C1DC7DB378D4}" type="parTrans" cxnId="{46B2D31D-7796-42C5-9E4D-412E74EED656}">
      <dgm:prSet/>
      <dgm:spPr/>
      <dgm:t>
        <a:bodyPr/>
        <a:lstStyle/>
        <a:p>
          <a:endParaRPr lang="en-US"/>
        </a:p>
      </dgm:t>
    </dgm:pt>
    <dgm:pt modelId="{1D2683B7-66BD-4FCE-998B-5765A9765A12}" type="sibTrans" cxnId="{46B2D31D-7796-42C5-9E4D-412E74EED656}">
      <dgm:prSet/>
      <dgm:spPr/>
      <dgm:t>
        <a:bodyPr/>
        <a:lstStyle/>
        <a:p>
          <a:endParaRPr lang="en-US"/>
        </a:p>
      </dgm:t>
    </dgm:pt>
    <dgm:pt modelId="{E3525C6E-55B1-4A01-A6DF-280F88FDF9F0}" type="pres">
      <dgm:prSet presAssocID="{0D1A7080-0DE9-4BCC-9A3E-CC20B4C775B4}" presName="root" presStyleCnt="0">
        <dgm:presLayoutVars>
          <dgm:dir/>
          <dgm:resizeHandles val="exact"/>
        </dgm:presLayoutVars>
      </dgm:prSet>
      <dgm:spPr/>
    </dgm:pt>
    <dgm:pt modelId="{9450DF6B-DE8F-499D-8D48-60D8066DB7E6}" type="pres">
      <dgm:prSet presAssocID="{8FDEC9A3-7F08-4CC5-BA9C-7F5C9AED6A5F}" presName="compNode" presStyleCnt="0"/>
      <dgm:spPr/>
    </dgm:pt>
    <dgm:pt modelId="{C53911CD-7D8B-4128-9F3C-4864855DF8BD}" type="pres">
      <dgm:prSet presAssocID="{8FDEC9A3-7F08-4CC5-BA9C-7F5C9AED6A5F}" presName="bgRect" presStyleLbl="bgShp" presStyleIdx="0" presStyleCnt="3"/>
      <dgm:spPr/>
    </dgm:pt>
    <dgm:pt modelId="{85C164D3-1D11-4408-9CCC-DD5E74CE2A39}" type="pres">
      <dgm:prSet presAssocID="{8FDEC9A3-7F08-4CC5-BA9C-7F5C9AED6A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2A5F371-964C-47A7-B1E1-4EFFB2E161C3}" type="pres">
      <dgm:prSet presAssocID="{8FDEC9A3-7F08-4CC5-BA9C-7F5C9AED6A5F}" presName="spaceRect" presStyleCnt="0"/>
      <dgm:spPr/>
    </dgm:pt>
    <dgm:pt modelId="{A126870D-08DE-43A2-8134-F069688FE5E0}" type="pres">
      <dgm:prSet presAssocID="{8FDEC9A3-7F08-4CC5-BA9C-7F5C9AED6A5F}" presName="parTx" presStyleLbl="revTx" presStyleIdx="0" presStyleCnt="6">
        <dgm:presLayoutVars>
          <dgm:chMax val="0"/>
          <dgm:chPref val="0"/>
        </dgm:presLayoutVars>
      </dgm:prSet>
      <dgm:spPr/>
    </dgm:pt>
    <dgm:pt modelId="{42BC1FB7-6F4F-42CA-ABA8-07EA6F00A86B}" type="pres">
      <dgm:prSet presAssocID="{8FDEC9A3-7F08-4CC5-BA9C-7F5C9AED6A5F}" presName="desTx" presStyleLbl="revTx" presStyleIdx="1" presStyleCnt="6">
        <dgm:presLayoutVars/>
      </dgm:prSet>
      <dgm:spPr/>
    </dgm:pt>
    <dgm:pt modelId="{04448272-F1C2-4CBC-8DCF-17B77F918304}" type="pres">
      <dgm:prSet presAssocID="{71B6CFCF-5628-43B2-AB4A-DFC94026F3D4}" presName="sibTrans" presStyleCnt="0"/>
      <dgm:spPr/>
    </dgm:pt>
    <dgm:pt modelId="{4FDC4423-BEA9-48B1-901B-9EC9775DE852}" type="pres">
      <dgm:prSet presAssocID="{6A7FA771-3032-4E99-8707-108DCA1E5152}" presName="compNode" presStyleCnt="0"/>
      <dgm:spPr/>
    </dgm:pt>
    <dgm:pt modelId="{B4091B8B-F6A9-4D92-BC7C-C4E9FD6461BA}" type="pres">
      <dgm:prSet presAssocID="{6A7FA771-3032-4E99-8707-108DCA1E5152}" presName="bgRect" presStyleLbl="bgShp" presStyleIdx="1" presStyleCnt="3"/>
      <dgm:spPr/>
    </dgm:pt>
    <dgm:pt modelId="{DFF727E2-D8C0-4DCC-AAAE-0E9D0721585E}" type="pres">
      <dgm:prSet presAssocID="{6A7FA771-3032-4E99-8707-108DCA1E51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6AB3A784-F30E-4C97-9AB1-44E0AC2288F6}" type="pres">
      <dgm:prSet presAssocID="{6A7FA771-3032-4E99-8707-108DCA1E5152}" presName="spaceRect" presStyleCnt="0"/>
      <dgm:spPr/>
    </dgm:pt>
    <dgm:pt modelId="{3CC12EE5-6209-426F-89DE-11B9BD961917}" type="pres">
      <dgm:prSet presAssocID="{6A7FA771-3032-4E99-8707-108DCA1E5152}" presName="parTx" presStyleLbl="revTx" presStyleIdx="2" presStyleCnt="6">
        <dgm:presLayoutVars>
          <dgm:chMax val="0"/>
          <dgm:chPref val="0"/>
        </dgm:presLayoutVars>
      </dgm:prSet>
      <dgm:spPr/>
    </dgm:pt>
    <dgm:pt modelId="{F32F4A5F-11DC-42BC-9111-D541C0F6573E}" type="pres">
      <dgm:prSet presAssocID="{6A7FA771-3032-4E99-8707-108DCA1E5152}" presName="desTx" presStyleLbl="revTx" presStyleIdx="3" presStyleCnt="6">
        <dgm:presLayoutVars/>
      </dgm:prSet>
      <dgm:spPr/>
    </dgm:pt>
    <dgm:pt modelId="{325F5754-78C2-47D2-9666-BB81926045DB}" type="pres">
      <dgm:prSet presAssocID="{7AFB8066-F123-494C-8D71-32BEA7475719}" presName="sibTrans" presStyleCnt="0"/>
      <dgm:spPr/>
    </dgm:pt>
    <dgm:pt modelId="{6C9A81C7-F2BB-4A8E-A6F6-F5E3FD772FAB}" type="pres">
      <dgm:prSet presAssocID="{99077315-01EA-4FE7-BC4A-5EEBE8E33DC9}" presName="compNode" presStyleCnt="0"/>
      <dgm:spPr/>
    </dgm:pt>
    <dgm:pt modelId="{D9B0E2A8-4A1F-432E-A217-EDE72D7EA1EC}" type="pres">
      <dgm:prSet presAssocID="{99077315-01EA-4FE7-BC4A-5EEBE8E33DC9}" presName="bgRect" presStyleLbl="bgShp" presStyleIdx="2" presStyleCnt="3"/>
      <dgm:spPr/>
    </dgm:pt>
    <dgm:pt modelId="{24444332-EB98-4A88-A8D8-EF771B923D77}" type="pres">
      <dgm:prSet presAssocID="{99077315-01EA-4FE7-BC4A-5EEBE8E33D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332F317-ED95-4C5E-85B8-133959D4B85D}" type="pres">
      <dgm:prSet presAssocID="{99077315-01EA-4FE7-BC4A-5EEBE8E33DC9}" presName="spaceRect" presStyleCnt="0"/>
      <dgm:spPr/>
    </dgm:pt>
    <dgm:pt modelId="{AD0C742D-7395-4F9A-A70B-2B898EE284AC}" type="pres">
      <dgm:prSet presAssocID="{99077315-01EA-4FE7-BC4A-5EEBE8E33DC9}" presName="parTx" presStyleLbl="revTx" presStyleIdx="4" presStyleCnt="6">
        <dgm:presLayoutVars>
          <dgm:chMax val="0"/>
          <dgm:chPref val="0"/>
        </dgm:presLayoutVars>
      </dgm:prSet>
      <dgm:spPr/>
    </dgm:pt>
    <dgm:pt modelId="{A77FBC7E-5961-4DC1-AD19-F61A9971E3C3}" type="pres">
      <dgm:prSet presAssocID="{99077315-01EA-4FE7-BC4A-5EEBE8E33DC9}" presName="desTx" presStyleLbl="revTx" presStyleIdx="5" presStyleCnt="6">
        <dgm:presLayoutVars/>
      </dgm:prSet>
      <dgm:spPr/>
    </dgm:pt>
  </dgm:ptLst>
  <dgm:cxnLst>
    <dgm:cxn modelId="{0F769B05-AD26-49FF-B2DF-9E17A74A03F9}" srcId="{0D1A7080-0DE9-4BCC-9A3E-CC20B4C775B4}" destId="{99077315-01EA-4FE7-BC4A-5EEBE8E33DC9}" srcOrd="2" destOrd="0" parTransId="{B9313C6A-6452-4750-90EB-57732040EB1B}" sibTransId="{0B876733-8D8C-4231-97AB-E0CCE51CF33C}"/>
    <dgm:cxn modelId="{46B2D31D-7796-42C5-9E4D-412E74EED656}" srcId="{99077315-01EA-4FE7-BC4A-5EEBE8E33DC9}" destId="{91D0CD46-A698-4541-87C5-22E0492E9F90}" srcOrd="0" destOrd="0" parTransId="{21589DA6-02BF-498D-A665-C1DC7DB378D4}" sibTransId="{1D2683B7-66BD-4FCE-998B-5765A9765A12}"/>
    <dgm:cxn modelId="{208E8939-F518-41F3-A0CA-24F0D8515C56}" srcId="{0D1A7080-0DE9-4BCC-9A3E-CC20B4C775B4}" destId="{6A7FA771-3032-4E99-8707-108DCA1E5152}" srcOrd="1" destOrd="0" parTransId="{B50436A7-7935-4D51-B0EA-490584AFF285}" sibTransId="{7AFB8066-F123-494C-8D71-32BEA7475719}"/>
    <dgm:cxn modelId="{A7FBBD57-8140-46A7-86C6-9EA628931BC0}" type="presOf" srcId="{91D0CD46-A698-4541-87C5-22E0492E9F90}" destId="{A77FBC7E-5961-4DC1-AD19-F61A9971E3C3}" srcOrd="0" destOrd="0" presId="urn:microsoft.com/office/officeart/2018/2/layout/IconVerticalSolidList"/>
    <dgm:cxn modelId="{B8BA105D-A35B-41FB-9C4E-D1B680ACCA64}" type="presOf" srcId="{99077315-01EA-4FE7-BC4A-5EEBE8E33DC9}" destId="{AD0C742D-7395-4F9A-A70B-2B898EE284AC}" srcOrd="0" destOrd="0" presId="urn:microsoft.com/office/officeart/2018/2/layout/IconVerticalSolidList"/>
    <dgm:cxn modelId="{BCFF905E-814F-479B-A8C5-FA71979675E0}" type="presOf" srcId="{14FEA159-0B1C-4886-BE2D-95F91B93C136}" destId="{F32F4A5F-11DC-42BC-9111-D541C0F6573E}" srcOrd="0" destOrd="0" presId="urn:microsoft.com/office/officeart/2018/2/layout/IconVerticalSolidList"/>
    <dgm:cxn modelId="{FF88EF76-77C5-4BF2-98F6-9E849CB8DCB6}" srcId="{8FDEC9A3-7F08-4CC5-BA9C-7F5C9AED6A5F}" destId="{A3D1BF78-2C25-4870-911A-BDAD20CC93F9}" srcOrd="0" destOrd="0" parTransId="{B5BA9F6E-DB3D-4F68-9D09-1F2198437E8D}" sibTransId="{9D9B0565-5E59-4EBA-AC9A-7BB6E90B9FCC}"/>
    <dgm:cxn modelId="{D2A4EE79-7C99-4E9D-91E7-D31C87A5D26C}" type="presOf" srcId="{0D1A7080-0DE9-4BCC-9A3E-CC20B4C775B4}" destId="{E3525C6E-55B1-4A01-A6DF-280F88FDF9F0}" srcOrd="0" destOrd="0" presId="urn:microsoft.com/office/officeart/2018/2/layout/IconVerticalSolidList"/>
    <dgm:cxn modelId="{F9B0EC86-27FB-4710-8FA6-DFDD5B4EB96A}" type="presOf" srcId="{A3D1BF78-2C25-4870-911A-BDAD20CC93F9}" destId="{42BC1FB7-6F4F-42CA-ABA8-07EA6F00A86B}" srcOrd="0" destOrd="0" presId="urn:microsoft.com/office/officeart/2018/2/layout/IconVerticalSolidList"/>
    <dgm:cxn modelId="{276A58B3-43DD-4416-8A33-8FEE0CB8C870}" srcId="{6A7FA771-3032-4E99-8707-108DCA1E5152}" destId="{14FEA159-0B1C-4886-BE2D-95F91B93C136}" srcOrd="0" destOrd="0" parTransId="{5917EA35-4F97-4B5C-9BDB-965EC7131467}" sibTransId="{F8E217F0-BE62-4A46-B3A5-595289EF40C1}"/>
    <dgm:cxn modelId="{A0C161D2-FABE-4D1C-95F1-02277D7F1BE3}" srcId="{0D1A7080-0DE9-4BCC-9A3E-CC20B4C775B4}" destId="{8FDEC9A3-7F08-4CC5-BA9C-7F5C9AED6A5F}" srcOrd="0" destOrd="0" parTransId="{96BD0992-8EAC-44F6-94BB-E393C33A4AED}" sibTransId="{71B6CFCF-5628-43B2-AB4A-DFC94026F3D4}"/>
    <dgm:cxn modelId="{5A64AFE1-95CA-4049-8F11-9E0BE8E3F39F}" type="presOf" srcId="{8FDEC9A3-7F08-4CC5-BA9C-7F5C9AED6A5F}" destId="{A126870D-08DE-43A2-8134-F069688FE5E0}" srcOrd="0" destOrd="0" presId="urn:microsoft.com/office/officeart/2018/2/layout/IconVerticalSolidList"/>
    <dgm:cxn modelId="{6F4D3BE6-ED38-4716-A69D-E4906C3211DC}" type="presOf" srcId="{6A7FA771-3032-4E99-8707-108DCA1E5152}" destId="{3CC12EE5-6209-426F-89DE-11B9BD961917}" srcOrd="0" destOrd="0" presId="urn:microsoft.com/office/officeart/2018/2/layout/IconVerticalSolidList"/>
    <dgm:cxn modelId="{B8DD1619-1761-42C9-943A-19C245AE7710}" type="presParOf" srcId="{E3525C6E-55B1-4A01-A6DF-280F88FDF9F0}" destId="{9450DF6B-DE8F-499D-8D48-60D8066DB7E6}" srcOrd="0" destOrd="0" presId="urn:microsoft.com/office/officeart/2018/2/layout/IconVerticalSolidList"/>
    <dgm:cxn modelId="{81168FEB-0D26-44BB-B050-80C986D52A36}" type="presParOf" srcId="{9450DF6B-DE8F-499D-8D48-60D8066DB7E6}" destId="{C53911CD-7D8B-4128-9F3C-4864855DF8BD}" srcOrd="0" destOrd="0" presId="urn:microsoft.com/office/officeart/2018/2/layout/IconVerticalSolidList"/>
    <dgm:cxn modelId="{02578BFE-B0B8-48AC-B54C-4822E2D74641}" type="presParOf" srcId="{9450DF6B-DE8F-499D-8D48-60D8066DB7E6}" destId="{85C164D3-1D11-4408-9CCC-DD5E74CE2A39}" srcOrd="1" destOrd="0" presId="urn:microsoft.com/office/officeart/2018/2/layout/IconVerticalSolidList"/>
    <dgm:cxn modelId="{51538ACE-0EE9-43CA-9E35-9358130AA9DC}" type="presParOf" srcId="{9450DF6B-DE8F-499D-8D48-60D8066DB7E6}" destId="{82A5F371-964C-47A7-B1E1-4EFFB2E161C3}" srcOrd="2" destOrd="0" presId="urn:microsoft.com/office/officeart/2018/2/layout/IconVerticalSolidList"/>
    <dgm:cxn modelId="{6ECDA0DE-EBB1-4EE2-8CE0-F90049B1D92E}" type="presParOf" srcId="{9450DF6B-DE8F-499D-8D48-60D8066DB7E6}" destId="{A126870D-08DE-43A2-8134-F069688FE5E0}" srcOrd="3" destOrd="0" presId="urn:microsoft.com/office/officeart/2018/2/layout/IconVerticalSolidList"/>
    <dgm:cxn modelId="{CC319115-8FA5-43AD-BA19-957A8521C24E}" type="presParOf" srcId="{9450DF6B-DE8F-499D-8D48-60D8066DB7E6}" destId="{42BC1FB7-6F4F-42CA-ABA8-07EA6F00A86B}" srcOrd="4" destOrd="0" presId="urn:microsoft.com/office/officeart/2018/2/layout/IconVerticalSolidList"/>
    <dgm:cxn modelId="{156ED633-CFD6-4E38-AD06-C509F24452A4}" type="presParOf" srcId="{E3525C6E-55B1-4A01-A6DF-280F88FDF9F0}" destId="{04448272-F1C2-4CBC-8DCF-17B77F918304}" srcOrd="1" destOrd="0" presId="urn:microsoft.com/office/officeart/2018/2/layout/IconVerticalSolidList"/>
    <dgm:cxn modelId="{6A598996-ABB9-404E-9499-AD4CC374A58C}" type="presParOf" srcId="{E3525C6E-55B1-4A01-A6DF-280F88FDF9F0}" destId="{4FDC4423-BEA9-48B1-901B-9EC9775DE852}" srcOrd="2" destOrd="0" presId="urn:microsoft.com/office/officeart/2018/2/layout/IconVerticalSolidList"/>
    <dgm:cxn modelId="{6DE8D22F-0046-464B-8E43-52EBBD8084D9}" type="presParOf" srcId="{4FDC4423-BEA9-48B1-901B-9EC9775DE852}" destId="{B4091B8B-F6A9-4D92-BC7C-C4E9FD6461BA}" srcOrd="0" destOrd="0" presId="urn:microsoft.com/office/officeart/2018/2/layout/IconVerticalSolidList"/>
    <dgm:cxn modelId="{72E0195B-E2C5-4748-9D85-A93C4CE04246}" type="presParOf" srcId="{4FDC4423-BEA9-48B1-901B-9EC9775DE852}" destId="{DFF727E2-D8C0-4DCC-AAAE-0E9D0721585E}" srcOrd="1" destOrd="0" presId="urn:microsoft.com/office/officeart/2018/2/layout/IconVerticalSolidList"/>
    <dgm:cxn modelId="{974C29CE-7136-49A9-802E-BCCA9EE7469B}" type="presParOf" srcId="{4FDC4423-BEA9-48B1-901B-9EC9775DE852}" destId="{6AB3A784-F30E-4C97-9AB1-44E0AC2288F6}" srcOrd="2" destOrd="0" presId="urn:microsoft.com/office/officeart/2018/2/layout/IconVerticalSolidList"/>
    <dgm:cxn modelId="{B9D21F97-5095-4EAE-8D01-C19A93F7E9C4}" type="presParOf" srcId="{4FDC4423-BEA9-48B1-901B-9EC9775DE852}" destId="{3CC12EE5-6209-426F-89DE-11B9BD961917}" srcOrd="3" destOrd="0" presId="urn:microsoft.com/office/officeart/2018/2/layout/IconVerticalSolidList"/>
    <dgm:cxn modelId="{9C11C754-15C2-4DF3-BE73-0B2F9F27190D}" type="presParOf" srcId="{4FDC4423-BEA9-48B1-901B-9EC9775DE852}" destId="{F32F4A5F-11DC-42BC-9111-D541C0F6573E}" srcOrd="4" destOrd="0" presId="urn:microsoft.com/office/officeart/2018/2/layout/IconVerticalSolidList"/>
    <dgm:cxn modelId="{CA4BD532-3871-4CCA-A375-AB52F0AB22C5}" type="presParOf" srcId="{E3525C6E-55B1-4A01-A6DF-280F88FDF9F0}" destId="{325F5754-78C2-47D2-9666-BB81926045DB}" srcOrd="3" destOrd="0" presId="urn:microsoft.com/office/officeart/2018/2/layout/IconVerticalSolidList"/>
    <dgm:cxn modelId="{ECA4C15B-51CD-40C8-940A-567C5C4161ED}" type="presParOf" srcId="{E3525C6E-55B1-4A01-A6DF-280F88FDF9F0}" destId="{6C9A81C7-F2BB-4A8E-A6F6-F5E3FD772FAB}" srcOrd="4" destOrd="0" presId="urn:microsoft.com/office/officeart/2018/2/layout/IconVerticalSolidList"/>
    <dgm:cxn modelId="{9CF87498-E6A4-491C-93F8-8776625BE64A}" type="presParOf" srcId="{6C9A81C7-F2BB-4A8E-A6F6-F5E3FD772FAB}" destId="{D9B0E2A8-4A1F-432E-A217-EDE72D7EA1EC}" srcOrd="0" destOrd="0" presId="urn:microsoft.com/office/officeart/2018/2/layout/IconVerticalSolidList"/>
    <dgm:cxn modelId="{62614EB8-AB53-48EB-AD94-1091BB5C0D5C}" type="presParOf" srcId="{6C9A81C7-F2BB-4A8E-A6F6-F5E3FD772FAB}" destId="{24444332-EB98-4A88-A8D8-EF771B923D77}" srcOrd="1" destOrd="0" presId="urn:microsoft.com/office/officeart/2018/2/layout/IconVerticalSolidList"/>
    <dgm:cxn modelId="{8DFFD7AE-D764-43C3-B709-653F532DA63A}" type="presParOf" srcId="{6C9A81C7-F2BB-4A8E-A6F6-F5E3FD772FAB}" destId="{F332F317-ED95-4C5E-85B8-133959D4B85D}" srcOrd="2" destOrd="0" presId="urn:microsoft.com/office/officeart/2018/2/layout/IconVerticalSolidList"/>
    <dgm:cxn modelId="{F002EE46-936E-4B3C-9636-DA97006B6B2C}" type="presParOf" srcId="{6C9A81C7-F2BB-4A8E-A6F6-F5E3FD772FAB}" destId="{AD0C742D-7395-4F9A-A70B-2B898EE284AC}" srcOrd="3" destOrd="0" presId="urn:microsoft.com/office/officeart/2018/2/layout/IconVerticalSolidList"/>
    <dgm:cxn modelId="{6DC832FF-E9B6-4BE3-91D3-D2A77ECA0AC3}" type="presParOf" srcId="{6C9A81C7-F2BB-4A8E-A6F6-F5E3FD772FAB}" destId="{A77FBC7E-5961-4DC1-AD19-F61A9971E3C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07A8861-1989-465D-8BDA-ACEA6A1E363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264A25-B352-46C2-9778-D7977AE5877B}">
      <dgm:prSet/>
      <dgm:spPr/>
      <dgm:t>
        <a:bodyPr/>
        <a:lstStyle/>
        <a:p>
          <a:r>
            <a:rPr lang="en-US"/>
            <a:t>Different Representations</a:t>
          </a:r>
        </a:p>
      </dgm:t>
    </dgm:pt>
    <dgm:pt modelId="{8CD6AD70-69F0-4BB1-A05A-F0D8B37F8309}" type="parTrans" cxnId="{27B94A2B-615D-471F-866E-15E054906109}">
      <dgm:prSet/>
      <dgm:spPr/>
      <dgm:t>
        <a:bodyPr/>
        <a:lstStyle/>
        <a:p>
          <a:endParaRPr lang="en-US"/>
        </a:p>
      </dgm:t>
    </dgm:pt>
    <dgm:pt modelId="{8743BF8E-96B3-4A7B-934C-1E9794E8441E}" type="sibTrans" cxnId="{27B94A2B-615D-471F-866E-15E054906109}">
      <dgm:prSet/>
      <dgm:spPr/>
      <dgm:t>
        <a:bodyPr/>
        <a:lstStyle/>
        <a:p>
          <a:endParaRPr lang="en-US"/>
        </a:p>
      </dgm:t>
    </dgm:pt>
    <dgm:pt modelId="{BFFB20CC-0310-4D4A-959C-1E83DC080CB6}">
      <dgm:prSet/>
      <dgm:spPr/>
      <dgm:t>
        <a:bodyPr/>
        <a:lstStyle/>
        <a:p>
          <a:r>
            <a:rPr lang="en-US"/>
            <a:t>Fine-Grained Attention</a:t>
          </a:r>
        </a:p>
      </dgm:t>
    </dgm:pt>
    <dgm:pt modelId="{3CC72317-A66D-41A8-8C79-F8F30E7DDF3F}" type="parTrans" cxnId="{9A18B486-46AC-4909-A55D-BBB500E35BD6}">
      <dgm:prSet/>
      <dgm:spPr/>
      <dgm:t>
        <a:bodyPr/>
        <a:lstStyle/>
        <a:p>
          <a:endParaRPr lang="en-US"/>
        </a:p>
      </dgm:t>
    </dgm:pt>
    <dgm:pt modelId="{41E76BB7-2771-4ADE-BE0E-D01294F22CDA}" type="sibTrans" cxnId="{9A18B486-46AC-4909-A55D-BBB500E35BD6}">
      <dgm:prSet/>
      <dgm:spPr/>
      <dgm:t>
        <a:bodyPr/>
        <a:lstStyle/>
        <a:p>
          <a:endParaRPr lang="en-US"/>
        </a:p>
      </dgm:t>
    </dgm:pt>
    <dgm:pt modelId="{38B48DC2-9236-4D45-A047-00BF931E2F63}">
      <dgm:prSet/>
      <dgm:spPr/>
      <dgm:t>
        <a:bodyPr/>
        <a:lstStyle/>
        <a:p>
          <a:r>
            <a:rPr lang="en-US"/>
            <a:t>Contextual Embeddings</a:t>
          </a:r>
        </a:p>
      </dgm:t>
    </dgm:pt>
    <dgm:pt modelId="{FCF7EBFF-8EDE-40BD-9CF1-1A42EB2D9C6F}" type="parTrans" cxnId="{FB17FC6D-7306-47AB-9D1D-2BBB2688803E}">
      <dgm:prSet/>
      <dgm:spPr/>
      <dgm:t>
        <a:bodyPr/>
        <a:lstStyle/>
        <a:p>
          <a:endParaRPr lang="en-US"/>
        </a:p>
      </dgm:t>
    </dgm:pt>
    <dgm:pt modelId="{F4D399C9-D8FD-4216-A923-7874E78357A5}" type="sibTrans" cxnId="{FB17FC6D-7306-47AB-9D1D-2BBB2688803E}">
      <dgm:prSet/>
      <dgm:spPr/>
      <dgm:t>
        <a:bodyPr/>
        <a:lstStyle/>
        <a:p>
          <a:endParaRPr lang="en-US"/>
        </a:p>
      </dgm:t>
    </dgm:pt>
    <dgm:pt modelId="{33F93A4B-5715-4B6F-990E-FC7CC728C499}">
      <dgm:prSet/>
      <dgm:spPr/>
      <dgm:t>
        <a:bodyPr/>
        <a:lstStyle/>
        <a:p>
          <a:r>
            <a:rPr lang="en-US"/>
            <a:t>Long-Range Dependencies</a:t>
          </a:r>
        </a:p>
      </dgm:t>
    </dgm:pt>
    <dgm:pt modelId="{1FE9DC3B-D171-46D8-9014-507F426D11B6}" type="parTrans" cxnId="{1380DF02-B2AD-46E8-9292-18EC1A80269B}">
      <dgm:prSet/>
      <dgm:spPr/>
      <dgm:t>
        <a:bodyPr/>
        <a:lstStyle/>
        <a:p>
          <a:endParaRPr lang="en-US"/>
        </a:p>
      </dgm:t>
    </dgm:pt>
    <dgm:pt modelId="{95627091-7E90-4BD6-B6E2-351EAD110351}" type="sibTrans" cxnId="{1380DF02-B2AD-46E8-9292-18EC1A80269B}">
      <dgm:prSet/>
      <dgm:spPr/>
      <dgm:t>
        <a:bodyPr/>
        <a:lstStyle/>
        <a:p>
          <a:endParaRPr lang="en-US"/>
        </a:p>
      </dgm:t>
    </dgm:pt>
    <dgm:pt modelId="{BD6AF530-B111-4CC6-B442-7565CFF1980E}">
      <dgm:prSet/>
      <dgm:spPr/>
      <dgm:t>
        <a:bodyPr/>
        <a:lstStyle/>
        <a:p>
          <a:r>
            <a:rPr lang="en-US"/>
            <a:t>Parallel Computation</a:t>
          </a:r>
        </a:p>
      </dgm:t>
    </dgm:pt>
    <dgm:pt modelId="{A7AB7926-D776-4FC3-9AE6-FFC45673A8E9}" type="parTrans" cxnId="{7A09B458-2C5C-467B-AF8D-7A9739A5DF09}">
      <dgm:prSet/>
      <dgm:spPr/>
      <dgm:t>
        <a:bodyPr/>
        <a:lstStyle/>
        <a:p>
          <a:endParaRPr lang="en-US"/>
        </a:p>
      </dgm:t>
    </dgm:pt>
    <dgm:pt modelId="{E52CD484-54AC-4BD4-A211-258A7FDBFDE7}" type="sibTrans" cxnId="{7A09B458-2C5C-467B-AF8D-7A9739A5DF09}">
      <dgm:prSet/>
      <dgm:spPr/>
      <dgm:t>
        <a:bodyPr/>
        <a:lstStyle/>
        <a:p>
          <a:endParaRPr lang="en-US"/>
        </a:p>
      </dgm:t>
    </dgm:pt>
    <dgm:pt modelId="{190E4CC9-DC90-C545-86EA-2FD6C124C988}" type="pres">
      <dgm:prSet presAssocID="{207A8861-1989-465D-8BDA-ACEA6A1E3639}" presName="outerComposite" presStyleCnt="0">
        <dgm:presLayoutVars>
          <dgm:chMax val="5"/>
          <dgm:dir/>
          <dgm:resizeHandles val="exact"/>
        </dgm:presLayoutVars>
      </dgm:prSet>
      <dgm:spPr/>
    </dgm:pt>
    <dgm:pt modelId="{29EE21EF-4CA2-B24E-B1E8-B70EE3EDAC9E}" type="pres">
      <dgm:prSet presAssocID="{207A8861-1989-465D-8BDA-ACEA6A1E3639}" presName="dummyMaxCanvas" presStyleCnt="0">
        <dgm:presLayoutVars/>
      </dgm:prSet>
      <dgm:spPr/>
    </dgm:pt>
    <dgm:pt modelId="{DDFB1876-A90A-CB4F-A4F0-158F1D0B4FB5}" type="pres">
      <dgm:prSet presAssocID="{207A8861-1989-465D-8BDA-ACEA6A1E3639}" presName="FiveNodes_1" presStyleLbl="node1" presStyleIdx="0" presStyleCnt="5">
        <dgm:presLayoutVars>
          <dgm:bulletEnabled val="1"/>
        </dgm:presLayoutVars>
      </dgm:prSet>
      <dgm:spPr/>
    </dgm:pt>
    <dgm:pt modelId="{17ED567A-D7F5-4C4D-9A73-D28E42D08C96}" type="pres">
      <dgm:prSet presAssocID="{207A8861-1989-465D-8BDA-ACEA6A1E3639}" presName="FiveNodes_2" presStyleLbl="node1" presStyleIdx="1" presStyleCnt="5">
        <dgm:presLayoutVars>
          <dgm:bulletEnabled val="1"/>
        </dgm:presLayoutVars>
      </dgm:prSet>
      <dgm:spPr/>
    </dgm:pt>
    <dgm:pt modelId="{5A3DB9B2-EEEE-1642-B00B-6B6A7E8FB1DF}" type="pres">
      <dgm:prSet presAssocID="{207A8861-1989-465D-8BDA-ACEA6A1E3639}" presName="FiveNodes_3" presStyleLbl="node1" presStyleIdx="2" presStyleCnt="5">
        <dgm:presLayoutVars>
          <dgm:bulletEnabled val="1"/>
        </dgm:presLayoutVars>
      </dgm:prSet>
      <dgm:spPr/>
    </dgm:pt>
    <dgm:pt modelId="{6365FB9C-0A2A-AB4A-B91E-5B93137ADF62}" type="pres">
      <dgm:prSet presAssocID="{207A8861-1989-465D-8BDA-ACEA6A1E3639}" presName="FiveNodes_4" presStyleLbl="node1" presStyleIdx="3" presStyleCnt="5">
        <dgm:presLayoutVars>
          <dgm:bulletEnabled val="1"/>
        </dgm:presLayoutVars>
      </dgm:prSet>
      <dgm:spPr/>
    </dgm:pt>
    <dgm:pt modelId="{DBF713C1-3E78-354C-B4F9-A6118C642CE0}" type="pres">
      <dgm:prSet presAssocID="{207A8861-1989-465D-8BDA-ACEA6A1E3639}" presName="FiveNodes_5" presStyleLbl="node1" presStyleIdx="4" presStyleCnt="5">
        <dgm:presLayoutVars>
          <dgm:bulletEnabled val="1"/>
        </dgm:presLayoutVars>
      </dgm:prSet>
      <dgm:spPr/>
    </dgm:pt>
    <dgm:pt modelId="{47547B00-8115-C148-AC31-7A82EDA7E0F2}" type="pres">
      <dgm:prSet presAssocID="{207A8861-1989-465D-8BDA-ACEA6A1E3639}" presName="FiveConn_1-2" presStyleLbl="fgAccFollowNode1" presStyleIdx="0" presStyleCnt="4">
        <dgm:presLayoutVars>
          <dgm:bulletEnabled val="1"/>
        </dgm:presLayoutVars>
      </dgm:prSet>
      <dgm:spPr/>
    </dgm:pt>
    <dgm:pt modelId="{1CC74A4D-4D10-7C4B-BFBA-1B19FB35DD6D}" type="pres">
      <dgm:prSet presAssocID="{207A8861-1989-465D-8BDA-ACEA6A1E3639}" presName="FiveConn_2-3" presStyleLbl="fgAccFollowNode1" presStyleIdx="1" presStyleCnt="4">
        <dgm:presLayoutVars>
          <dgm:bulletEnabled val="1"/>
        </dgm:presLayoutVars>
      </dgm:prSet>
      <dgm:spPr/>
    </dgm:pt>
    <dgm:pt modelId="{32EEFD5F-6CFE-DF46-A203-5D485D1791E5}" type="pres">
      <dgm:prSet presAssocID="{207A8861-1989-465D-8BDA-ACEA6A1E3639}" presName="FiveConn_3-4" presStyleLbl="fgAccFollowNode1" presStyleIdx="2" presStyleCnt="4">
        <dgm:presLayoutVars>
          <dgm:bulletEnabled val="1"/>
        </dgm:presLayoutVars>
      </dgm:prSet>
      <dgm:spPr/>
    </dgm:pt>
    <dgm:pt modelId="{D659BA0F-089A-A741-A3B2-BEA5A8136C80}" type="pres">
      <dgm:prSet presAssocID="{207A8861-1989-465D-8BDA-ACEA6A1E3639}" presName="FiveConn_4-5" presStyleLbl="fgAccFollowNode1" presStyleIdx="3" presStyleCnt="4">
        <dgm:presLayoutVars>
          <dgm:bulletEnabled val="1"/>
        </dgm:presLayoutVars>
      </dgm:prSet>
      <dgm:spPr/>
    </dgm:pt>
    <dgm:pt modelId="{A0885BA5-CB96-644E-BA70-5B8B03B561E6}" type="pres">
      <dgm:prSet presAssocID="{207A8861-1989-465D-8BDA-ACEA6A1E3639}" presName="FiveNodes_1_text" presStyleLbl="node1" presStyleIdx="4" presStyleCnt="5">
        <dgm:presLayoutVars>
          <dgm:bulletEnabled val="1"/>
        </dgm:presLayoutVars>
      </dgm:prSet>
      <dgm:spPr/>
    </dgm:pt>
    <dgm:pt modelId="{E8891A61-765D-C84E-A134-A2130A162964}" type="pres">
      <dgm:prSet presAssocID="{207A8861-1989-465D-8BDA-ACEA6A1E3639}" presName="FiveNodes_2_text" presStyleLbl="node1" presStyleIdx="4" presStyleCnt="5">
        <dgm:presLayoutVars>
          <dgm:bulletEnabled val="1"/>
        </dgm:presLayoutVars>
      </dgm:prSet>
      <dgm:spPr/>
    </dgm:pt>
    <dgm:pt modelId="{9A423708-BA3D-1747-9991-28F699851D33}" type="pres">
      <dgm:prSet presAssocID="{207A8861-1989-465D-8BDA-ACEA6A1E3639}" presName="FiveNodes_3_text" presStyleLbl="node1" presStyleIdx="4" presStyleCnt="5">
        <dgm:presLayoutVars>
          <dgm:bulletEnabled val="1"/>
        </dgm:presLayoutVars>
      </dgm:prSet>
      <dgm:spPr/>
    </dgm:pt>
    <dgm:pt modelId="{E064EC69-8236-5641-AAFC-52B33C33F4A8}" type="pres">
      <dgm:prSet presAssocID="{207A8861-1989-465D-8BDA-ACEA6A1E3639}" presName="FiveNodes_4_text" presStyleLbl="node1" presStyleIdx="4" presStyleCnt="5">
        <dgm:presLayoutVars>
          <dgm:bulletEnabled val="1"/>
        </dgm:presLayoutVars>
      </dgm:prSet>
      <dgm:spPr/>
    </dgm:pt>
    <dgm:pt modelId="{7359F6DF-AEB4-AC41-8397-6370F3FB5F8D}" type="pres">
      <dgm:prSet presAssocID="{207A8861-1989-465D-8BDA-ACEA6A1E363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380DF02-B2AD-46E8-9292-18EC1A80269B}" srcId="{207A8861-1989-465D-8BDA-ACEA6A1E3639}" destId="{33F93A4B-5715-4B6F-990E-FC7CC728C499}" srcOrd="3" destOrd="0" parTransId="{1FE9DC3B-D171-46D8-9014-507F426D11B6}" sibTransId="{95627091-7E90-4BD6-B6E2-351EAD110351}"/>
    <dgm:cxn modelId="{6F2A6218-43CA-F443-B0F0-764F14097D51}" type="presOf" srcId="{F4D399C9-D8FD-4216-A923-7874E78357A5}" destId="{32EEFD5F-6CFE-DF46-A203-5D485D1791E5}" srcOrd="0" destOrd="0" presId="urn:microsoft.com/office/officeart/2005/8/layout/vProcess5"/>
    <dgm:cxn modelId="{5C7B1223-802E-5B47-BAD3-A7881DA3AA23}" type="presOf" srcId="{95627091-7E90-4BD6-B6E2-351EAD110351}" destId="{D659BA0F-089A-A741-A3B2-BEA5A8136C80}" srcOrd="0" destOrd="0" presId="urn:microsoft.com/office/officeart/2005/8/layout/vProcess5"/>
    <dgm:cxn modelId="{27B94A2B-615D-471F-866E-15E054906109}" srcId="{207A8861-1989-465D-8BDA-ACEA6A1E3639}" destId="{F0264A25-B352-46C2-9778-D7977AE5877B}" srcOrd="0" destOrd="0" parTransId="{8CD6AD70-69F0-4BB1-A05A-F0D8B37F8309}" sibTransId="{8743BF8E-96B3-4A7B-934C-1E9794E8441E}"/>
    <dgm:cxn modelId="{8CCCFE33-2DD2-574E-9F64-21A4AB354468}" type="presOf" srcId="{38B48DC2-9236-4D45-A047-00BF931E2F63}" destId="{9A423708-BA3D-1747-9991-28F699851D33}" srcOrd="1" destOrd="0" presId="urn:microsoft.com/office/officeart/2005/8/layout/vProcess5"/>
    <dgm:cxn modelId="{300C2844-F786-A245-BC5E-215E7CBF2A2D}" type="presOf" srcId="{F0264A25-B352-46C2-9778-D7977AE5877B}" destId="{DDFB1876-A90A-CB4F-A4F0-158F1D0B4FB5}" srcOrd="0" destOrd="0" presId="urn:microsoft.com/office/officeart/2005/8/layout/vProcess5"/>
    <dgm:cxn modelId="{7A09B458-2C5C-467B-AF8D-7A9739A5DF09}" srcId="{207A8861-1989-465D-8BDA-ACEA6A1E3639}" destId="{BD6AF530-B111-4CC6-B442-7565CFF1980E}" srcOrd="4" destOrd="0" parTransId="{A7AB7926-D776-4FC3-9AE6-FFC45673A8E9}" sibTransId="{E52CD484-54AC-4BD4-A211-258A7FDBFDE7}"/>
    <dgm:cxn modelId="{FB17FC6D-7306-47AB-9D1D-2BBB2688803E}" srcId="{207A8861-1989-465D-8BDA-ACEA6A1E3639}" destId="{38B48DC2-9236-4D45-A047-00BF931E2F63}" srcOrd="2" destOrd="0" parTransId="{FCF7EBFF-8EDE-40BD-9CF1-1A42EB2D9C6F}" sibTransId="{F4D399C9-D8FD-4216-A923-7874E78357A5}"/>
    <dgm:cxn modelId="{B1798879-5582-744B-9013-87A02586C12A}" type="presOf" srcId="{BD6AF530-B111-4CC6-B442-7565CFF1980E}" destId="{7359F6DF-AEB4-AC41-8397-6370F3FB5F8D}" srcOrd="1" destOrd="0" presId="urn:microsoft.com/office/officeart/2005/8/layout/vProcess5"/>
    <dgm:cxn modelId="{A5D5CE82-8DE9-2A43-91A5-6EA13769C4B1}" type="presOf" srcId="{33F93A4B-5715-4B6F-990E-FC7CC728C499}" destId="{6365FB9C-0A2A-AB4A-B91E-5B93137ADF62}" srcOrd="0" destOrd="0" presId="urn:microsoft.com/office/officeart/2005/8/layout/vProcess5"/>
    <dgm:cxn modelId="{D7F43584-3B9F-8344-AF05-12645827D72B}" type="presOf" srcId="{38B48DC2-9236-4D45-A047-00BF931E2F63}" destId="{5A3DB9B2-EEEE-1642-B00B-6B6A7E8FB1DF}" srcOrd="0" destOrd="0" presId="urn:microsoft.com/office/officeart/2005/8/layout/vProcess5"/>
    <dgm:cxn modelId="{9A18B486-46AC-4909-A55D-BBB500E35BD6}" srcId="{207A8861-1989-465D-8BDA-ACEA6A1E3639}" destId="{BFFB20CC-0310-4D4A-959C-1E83DC080CB6}" srcOrd="1" destOrd="0" parTransId="{3CC72317-A66D-41A8-8C79-F8F30E7DDF3F}" sibTransId="{41E76BB7-2771-4ADE-BE0E-D01294F22CDA}"/>
    <dgm:cxn modelId="{D0B57295-B939-7349-9F71-A9BD58348B78}" type="presOf" srcId="{33F93A4B-5715-4B6F-990E-FC7CC728C499}" destId="{E064EC69-8236-5641-AAFC-52B33C33F4A8}" srcOrd="1" destOrd="0" presId="urn:microsoft.com/office/officeart/2005/8/layout/vProcess5"/>
    <dgm:cxn modelId="{A86C76A6-E88D-8F49-BB4C-D7403376DE0D}" type="presOf" srcId="{BD6AF530-B111-4CC6-B442-7565CFF1980E}" destId="{DBF713C1-3E78-354C-B4F9-A6118C642CE0}" srcOrd="0" destOrd="0" presId="urn:microsoft.com/office/officeart/2005/8/layout/vProcess5"/>
    <dgm:cxn modelId="{C119E3AC-9422-8146-A280-F6DBFF7E3B95}" type="presOf" srcId="{207A8861-1989-465D-8BDA-ACEA6A1E3639}" destId="{190E4CC9-DC90-C545-86EA-2FD6C124C988}" srcOrd="0" destOrd="0" presId="urn:microsoft.com/office/officeart/2005/8/layout/vProcess5"/>
    <dgm:cxn modelId="{A5E285B3-5285-EC40-ADC0-32D11085AC99}" type="presOf" srcId="{BFFB20CC-0310-4D4A-959C-1E83DC080CB6}" destId="{17ED567A-D7F5-4C4D-9A73-D28E42D08C96}" srcOrd="0" destOrd="0" presId="urn:microsoft.com/office/officeart/2005/8/layout/vProcess5"/>
    <dgm:cxn modelId="{CD667DB6-34C7-644D-9FC1-0BBF0EDB7CB1}" type="presOf" srcId="{F0264A25-B352-46C2-9778-D7977AE5877B}" destId="{A0885BA5-CB96-644E-BA70-5B8B03B561E6}" srcOrd="1" destOrd="0" presId="urn:microsoft.com/office/officeart/2005/8/layout/vProcess5"/>
    <dgm:cxn modelId="{BC6A55E3-97E2-7D4C-A581-391C96003BE3}" type="presOf" srcId="{BFFB20CC-0310-4D4A-959C-1E83DC080CB6}" destId="{E8891A61-765D-C84E-A134-A2130A162964}" srcOrd="1" destOrd="0" presId="urn:microsoft.com/office/officeart/2005/8/layout/vProcess5"/>
    <dgm:cxn modelId="{E5993EEB-1CAD-1742-8314-6B02A8B5AC0B}" type="presOf" srcId="{41E76BB7-2771-4ADE-BE0E-D01294F22CDA}" destId="{1CC74A4D-4D10-7C4B-BFBA-1B19FB35DD6D}" srcOrd="0" destOrd="0" presId="urn:microsoft.com/office/officeart/2005/8/layout/vProcess5"/>
    <dgm:cxn modelId="{96E6AFED-7368-EC4A-B2C8-E4D5F39C50AB}" type="presOf" srcId="{8743BF8E-96B3-4A7B-934C-1E9794E8441E}" destId="{47547B00-8115-C148-AC31-7A82EDA7E0F2}" srcOrd="0" destOrd="0" presId="urn:microsoft.com/office/officeart/2005/8/layout/vProcess5"/>
    <dgm:cxn modelId="{A1211832-F27A-C045-9949-26AC01C19394}" type="presParOf" srcId="{190E4CC9-DC90-C545-86EA-2FD6C124C988}" destId="{29EE21EF-4CA2-B24E-B1E8-B70EE3EDAC9E}" srcOrd="0" destOrd="0" presId="urn:microsoft.com/office/officeart/2005/8/layout/vProcess5"/>
    <dgm:cxn modelId="{0A889A82-DCD0-F145-ADCE-6028AB043BD3}" type="presParOf" srcId="{190E4CC9-DC90-C545-86EA-2FD6C124C988}" destId="{DDFB1876-A90A-CB4F-A4F0-158F1D0B4FB5}" srcOrd="1" destOrd="0" presId="urn:microsoft.com/office/officeart/2005/8/layout/vProcess5"/>
    <dgm:cxn modelId="{F8C5B263-2B2F-4F4A-AAEB-EBBF6590BD13}" type="presParOf" srcId="{190E4CC9-DC90-C545-86EA-2FD6C124C988}" destId="{17ED567A-D7F5-4C4D-9A73-D28E42D08C96}" srcOrd="2" destOrd="0" presId="urn:microsoft.com/office/officeart/2005/8/layout/vProcess5"/>
    <dgm:cxn modelId="{3C7EC1F2-EAF7-4941-BF64-60384E744F4C}" type="presParOf" srcId="{190E4CC9-DC90-C545-86EA-2FD6C124C988}" destId="{5A3DB9B2-EEEE-1642-B00B-6B6A7E8FB1DF}" srcOrd="3" destOrd="0" presId="urn:microsoft.com/office/officeart/2005/8/layout/vProcess5"/>
    <dgm:cxn modelId="{05B5A8B1-3371-3B4E-A0C2-89E8128BF0C7}" type="presParOf" srcId="{190E4CC9-DC90-C545-86EA-2FD6C124C988}" destId="{6365FB9C-0A2A-AB4A-B91E-5B93137ADF62}" srcOrd="4" destOrd="0" presId="urn:microsoft.com/office/officeart/2005/8/layout/vProcess5"/>
    <dgm:cxn modelId="{B1A60F56-C430-E94E-B6ED-00191F7036A9}" type="presParOf" srcId="{190E4CC9-DC90-C545-86EA-2FD6C124C988}" destId="{DBF713C1-3E78-354C-B4F9-A6118C642CE0}" srcOrd="5" destOrd="0" presId="urn:microsoft.com/office/officeart/2005/8/layout/vProcess5"/>
    <dgm:cxn modelId="{85D35E3D-C513-0F46-934E-B5A4ECACC66C}" type="presParOf" srcId="{190E4CC9-DC90-C545-86EA-2FD6C124C988}" destId="{47547B00-8115-C148-AC31-7A82EDA7E0F2}" srcOrd="6" destOrd="0" presId="urn:microsoft.com/office/officeart/2005/8/layout/vProcess5"/>
    <dgm:cxn modelId="{498490C5-B9AD-084E-9A35-BBB6C756FBE4}" type="presParOf" srcId="{190E4CC9-DC90-C545-86EA-2FD6C124C988}" destId="{1CC74A4D-4D10-7C4B-BFBA-1B19FB35DD6D}" srcOrd="7" destOrd="0" presId="urn:microsoft.com/office/officeart/2005/8/layout/vProcess5"/>
    <dgm:cxn modelId="{85ABAAFF-B261-7F4C-B54A-A5C7F272C951}" type="presParOf" srcId="{190E4CC9-DC90-C545-86EA-2FD6C124C988}" destId="{32EEFD5F-6CFE-DF46-A203-5D485D1791E5}" srcOrd="8" destOrd="0" presId="urn:microsoft.com/office/officeart/2005/8/layout/vProcess5"/>
    <dgm:cxn modelId="{20D14EE9-BD55-ED45-B8D4-E5A08A723ABA}" type="presParOf" srcId="{190E4CC9-DC90-C545-86EA-2FD6C124C988}" destId="{D659BA0F-089A-A741-A3B2-BEA5A8136C80}" srcOrd="9" destOrd="0" presId="urn:microsoft.com/office/officeart/2005/8/layout/vProcess5"/>
    <dgm:cxn modelId="{E25E82DA-1AE9-7946-A495-D276C71B9C57}" type="presParOf" srcId="{190E4CC9-DC90-C545-86EA-2FD6C124C988}" destId="{A0885BA5-CB96-644E-BA70-5B8B03B561E6}" srcOrd="10" destOrd="0" presId="urn:microsoft.com/office/officeart/2005/8/layout/vProcess5"/>
    <dgm:cxn modelId="{FA14FEDF-F567-7C4B-8E26-876068BB495E}" type="presParOf" srcId="{190E4CC9-DC90-C545-86EA-2FD6C124C988}" destId="{E8891A61-765D-C84E-A134-A2130A162964}" srcOrd="11" destOrd="0" presId="urn:microsoft.com/office/officeart/2005/8/layout/vProcess5"/>
    <dgm:cxn modelId="{AB148209-7D46-CD4F-A178-28E086198210}" type="presParOf" srcId="{190E4CC9-DC90-C545-86EA-2FD6C124C988}" destId="{9A423708-BA3D-1747-9991-28F699851D33}" srcOrd="12" destOrd="0" presId="urn:microsoft.com/office/officeart/2005/8/layout/vProcess5"/>
    <dgm:cxn modelId="{216D0FFA-4194-6A4F-9CE9-C6F6EC0CC4D7}" type="presParOf" srcId="{190E4CC9-DC90-C545-86EA-2FD6C124C988}" destId="{E064EC69-8236-5641-AAFC-52B33C33F4A8}" srcOrd="13" destOrd="0" presId="urn:microsoft.com/office/officeart/2005/8/layout/vProcess5"/>
    <dgm:cxn modelId="{4ECD779D-D338-394B-A4CA-8C3D334C90C2}" type="presParOf" srcId="{190E4CC9-DC90-C545-86EA-2FD6C124C988}" destId="{7359F6DF-AEB4-AC41-8397-6370F3FB5F8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2D09D-AA33-47A3-9238-00DB4E1970B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C47E40-05A5-4268-A9D4-3E2FEA811A89}">
      <dgm:prSet/>
      <dgm:spPr/>
      <dgm:t>
        <a:bodyPr/>
        <a:lstStyle/>
        <a:p>
          <a:pPr>
            <a:defRPr b="1"/>
          </a:pPr>
          <a:r>
            <a:rPr lang="en-US"/>
            <a:t>Perceptrons</a:t>
          </a:r>
        </a:p>
      </dgm:t>
    </dgm:pt>
    <dgm:pt modelId="{13A4E41A-C313-40AC-A89B-DEDFC731869A}" type="parTrans" cxnId="{0DAB41C2-65D0-4358-B288-0FA419610F28}">
      <dgm:prSet/>
      <dgm:spPr/>
      <dgm:t>
        <a:bodyPr/>
        <a:lstStyle/>
        <a:p>
          <a:endParaRPr lang="en-US"/>
        </a:p>
      </dgm:t>
    </dgm:pt>
    <dgm:pt modelId="{518912D3-1A58-4B37-8817-5B6A21E39A85}" type="sibTrans" cxnId="{0DAB41C2-65D0-4358-B288-0FA419610F28}">
      <dgm:prSet/>
      <dgm:spPr/>
      <dgm:t>
        <a:bodyPr/>
        <a:lstStyle/>
        <a:p>
          <a:endParaRPr lang="en-US"/>
        </a:p>
      </dgm:t>
    </dgm:pt>
    <dgm:pt modelId="{F4502A47-A1B5-410D-BAF9-45175EC8EF2B}">
      <dgm:prSet/>
      <dgm:spPr/>
      <dgm:t>
        <a:bodyPr/>
        <a:lstStyle/>
        <a:p>
          <a:pPr>
            <a:defRPr b="1"/>
          </a:pPr>
          <a:r>
            <a:rPr lang="en-US"/>
            <a:t>Feedforward Neural Networks </a:t>
          </a:r>
        </a:p>
      </dgm:t>
    </dgm:pt>
    <dgm:pt modelId="{5E79EA8D-0D79-4CEC-9583-33A50BD146C7}" type="parTrans" cxnId="{5B93E778-D720-4375-9127-66BFE64E3234}">
      <dgm:prSet/>
      <dgm:spPr/>
      <dgm:t>
        <a:bodyPr/>
        <a:lstStyle/>
        <a:p>
          <a:endParaRPr lang="en-US"/>
        </a:p>
      </dgm:t>
    </dgm:pt>
    <dgm:pt modelId="{CC068CE7-01C8-48FD-85F6-95BA5D922A43}" type="sibTrans" cxnId="{5B93E778-D720-4375-9127-66BFE64E3234}">
      <dgm:prSet/>
      <dgm:spPr/>
      <dgm:t>
        <a:bodyPr/>
        <a:lstStyle/>
        <a:p>
          <a:endParaRPr lang="en-US"/>
        </a:p>
      </dgm:t>
    </dgm:pt>
    <dgm:pt modelId="{6BCFA4E0-E018-4BDF-9EF1-FC43689FF7D5}">
      <dgm:prSet/>
      <dgm:spPr/>
      <dgm:t>
        <a:bodyPr/>
        <a:lstStyle/>
        <a:p>
          <a:pPr>
            <a:defRPr b="1"/>
          </a:pPr>
          <a:r>
            <a:rPr lang="en-US"/>
            <a:t>Convolutional Neural Networks</a:t>
          </a:r>
        </a:p>
      </dgm:t>
    </dgm:pt>
    <dgm:pt modelId="{D2383997-BA90-476F-99BD-2051ADC4EBBA}" type="parTrans" cxnId="{62C322AD-918F-421F-AA2E-D91A1E75D100}">
      <dgm:prSet/>
      <dgm:spPr/>
      <dgm:t>
        <a:bodyPr/>
        <a:lstStyle/>
        <a:p>
          <a:endParaRPr lang="en-US"/>
        </a:p>
      </dgm:t>
    </dgm:pt>
    <dgm:pt modelId="{3E1E7F96-617E-40F4-8406-306FFA494383}" type="sibTrans" cxnId="{62C322AD-918F-421F-AA2E-D91A1E75D100}">
      <dgm:prSet/>
      <dgm:spPr/>
      <dgm:t>
        <a:bodyPr/>
        <a:lstStyle/>
        <a:p>
          <a:endParaRPr lang="en-US"/>
        </a:p>
      </dgm:t>
    </dgm:pt>
    <dgm:pt modelId="{A4957400-932B-45E2-BC64-3FC34F5C0AAD}">
      <dgm:prSet/>
      <dgm:spPr/>
      <dgm:t>
        <a:bodyPr/>
        <a:lstStyle/>
        <a:p>
          <a:pPr>
            <a:defRPr b="1"/>
          </a:pPr>
          <a:r>
            <a:rPr lang="en-US" dirty="0"/>
            <a:t>Recurrent Neural Networks (RNNs)</a:t>
          </a:r>
        </a:p>
      </dgm:t>
    </dgm:pt>
    <dgm:pt modelId="{001415A5-B533-48C3-8F6A-5DD9A62F9869}" type="parTrans" cxnId="{152068E7-FB51-49BD-9BDB-7E0F558E134F}">
      <dgm:prSet/>
      <dgm:spPr/>
      <dgm:t>
        <a:bodyPr/>
        <a:lstStyle/>
        <a:p>
          <a:endParaRPr lang="en-US"/>
        </a:p>
      </dgm:t>
    </dgm:pt>
    <dgm:pt modelId="{DE5DCA3C-5E22-43C3-BEC2-BF3091711439}" type="sibTrans" cxnId="{152068E7-FB51-49BD-9BDB-7E0F558E134F}">
      <dgm:prSet/>
      <dgm:spPr/>
      <dgm:t>
        <a:bodyPr/>
        <a:lstStyle/>
        <a:p>
          <a:endParaRPr lang="en-US"/>
        </a:p>
      </dgm:t>
    </dgm:pt>
    <dgm:pt modelId="{09268EE4-AC57-4139-845A-D0EC1826075D}">
      <dgm:prSet/>
      <dgm:spPr/>
      <dgm:t>
        <a:bodyPr/>
        <a:lstStyle/>
        <a:p>
          <a:pPr>
            <a:defRPr b="1"/>
          </a:pPr>
          <a:r>
            <a:rPr lang="en-US" b="0" i="0">
              <a:hlinkClick xmlns:r="http://schemas.openxmlformats.org/officeDocument/2006/relationships" r:id="rId1"/>
            </a:rPr>
            <a:t>Generative Adversarial </a:t>
          </a:r>
          <a:r>
            <a:rPr lang="en-US">
              <a:hlinkClick xmlns:r="http://schemas.openxmlformats.org/officeDocument/2006/relationships" r:id="rId1"/>
            </a:rPr>
            <a:t>N</a:t>
          </a:r>
          <a:r>
            <a:rPr lang="en-US" b="0" i="0">
              <a:hlinkClick xmlns:r="http://schemas.openxmlformats.org/officeDocument/2006/relationships" r:id="rId1"/>
            </a:rPr>
            <a:t>etwork (GAN)</a:t>
          </a:r>
          <a:endParaRPr lang="en-US"/>
        </a:p>
      </dgm:t>
    </dgm:pt>
    <dgm:pt modelId="{0515B315-3C4B-4600-B5AF-2F3DFAE18E01}" type="parTrans" cxnId="{5A8229EF-664B-4169-9B74-A5EF2AF4981A}">
      <dgm:prSet/>
      <dgm:spPr/>
      <dgm:t>
        <a:bodyPr/>
        <a:lstStyle/>
        <a:p>
          <a:endParaRPr lang="en-US"/>
        </a:p>
      </dgm:t>
    </dgm:pt>
    <dgm:pt modelId="{EF6FB4DD-1BFE-435B-BFFF-A6D314BD602E}" type="sibTrans" cxnId="{5A8229EF-664B-4169-9B74-A5EF2AF4981A}">
      <dgm:prSet/>
      <dgm:spPr/>
      <dgm:t>
        <a:bodyPr/>
        <a:lstStyle/>
        <a:p>
          <a:endParaRPr lang="en-US"/>
        </a:p>
      </dgm:t>
    </dgm:pt>
    <dgm:pt modelId="{765A33AF-FE16-4C30-87B1-114D7BD1C730}">
      <dgm:prSet/>
      <dgm:spPr/>
      <dgm:t>
        <a:bodyPr/>
        <a:lstStyle/>
        <a:p>
          <a:pPr>
            <a:defRPr b="1"/>
          </a:pPr>
          <a:r>
            <a:rPr lang="en-US" dirty="0"/>
            <a:t>Transformer Architecture </a:t>
          </a:r>
        </a:p>
      </dgm:t>
    </dgm:pt>
    <dgm:pt modelId="{E8E9F85B-2CCA-4BC7-A739-3AC237349D14}" type="parTrans" cxnId="{6A74F567-30F8-40C5-97FF-2A53AA0C2BD7}">
      <dgm:prSet/>
      <dgm:spPr/>
      <dgm:t>
        <a:bodyPr/>
        <a:lstStyle/>
        <a:p>
          <a:endParaRPr lang="en-US"/>
        </a:p>
      </dgm:t>
    </dgm:pt>
    <dgm:pt modelId="{D1D4B1FC-2407-4A02-8979-735F51E92AAA}" type="sibTrans" cxnId="{6A74F567-30F8-40C5-97FF-2A53AA0C2BD7}">
      <dgm:prSet/>
      <dgm:spPr/>
      <dgm:t>
        <a:bodyPr/>
        <a:lstStyle/>
        <a:p>
          <a:endParaRPr lang="en-US"/>
        </a:p>
      </dgm:t>
    </dgm:pt>
    <dgm:pt modelId="{E81AB9F6-D089-7F41-BEEB-4FD8CB4DEA2F}">
      <dgm:prSet/>
      <dgm:spPr/>
      <dgm:t>
        <a:bodyPr/>
        <a:lstStyle/>
        <a:p>
          <a:pPr>
            <a:defRPr b="1"/>
          </a:pPr>
          <a:r>
            <a:rPr lang="en-US" dirty="0"/>
            <a:t>Variational Autoencoders (VAEs)</a:t>
          </a:r>
        </a:p>
      </dgm:t>
    </dgm:pt>
    <dgm:pt modelId="{C03714E5-B5D2-2544-82AF-E8A1B50FBD15}" type="parTrans" cxnId="{D1063F19-1160-BE4D-A857-158AC6E5B2F9}">
      <dgm:prSet/>
      <dgm:spPr/>
    </dgm:pt>
    <dgm:pt modelId="{2D603733-975A-3445-9EF4-2B959E906FB8}" type="sibTrans" cxnId="{D1063F19-1160-BE4D-A857-158AC6E5B2F9}">
      <dgm:prSet/>
      <dgm:spPr/>
      <dgm:t>
        <a:bodyPr/>
        <a:lstStyle/>
        <a:p>
          <a:endParaRPr lang="en-US"/>
        </a:p>
      </dgm:t>
    </dgm:pt>
    <dgm:pt modelId="{38580F13-E60B-6042-9A58-A45B7E1F0907}" type="pres">
      <dgm:prSet presAssocID="{1E32D09D-AA33-47A3-9238-00DB4E1970BF}" presName="Name0" presStyleCnt="0">
        <dgm:presLayoutVars>
          <dgm:dir/>
          <dgm:resizeHandles val="exact"/>
        </dgm:presLayoutVars>
      </dgm:prSet>
      <dgm:spPr/>
    </dgm:pt>
    <dgm:pt modelId="{4154B2F1-FCB9-9247-A476-94F084893B55}" type="pres">
      <dgm:prSet presAssocID="{A5C47E40-05A5-4268-A9D4-3E2FEA811A89}" presName="node" presStyleLbl="node1" presStyleIdx="0" presStyleCnt="7">
        <dgm:presLayoutVars>
          <dgm:bulletEnabled val="1"/>
        </dgm:presLayoutVars>
      </dgm:prSet>
      <dgm:spPr/>
    </dgm:pt>
    <dgm:pt modelId="{CECA8E7E-8A37-F548-B923-0C44848B1A1F}" type="pres">
      <dgm:prSet presAssocID="{518912D3-1A58-4B37-8817-5B6A21E39A85}" presName="sibTrans" presStyleLbl="sibTrans1D1" presStyleIdx="0" presStyleCnt="6"/>
      <dgm:spPr/>
    </dgm:pt>
    <dgm:pt modelId="{39A76AAC-18CD-C140-B8F4-53A927805C8E}" type="pres">
      <dgm:prSet presAssocID="{518912D3-1A58-4B37-8817-5B6A21E39A85}" presName="connectorText" presStyleLbl="sibTrans1D1" presStyleIdx="0" presStyleCnt="6"/>
      <dgm:spPr/>
    </dgm:pt>
    <dgm:pt modelId="{23412AC6-59A7-EA4F-8016-3048E50F7076}" type="pres">
      <dgm:prSet presAssocID="{F4502A47-A1B5-410D-BAF9-45175EC8EF2B}" presName="node" presStyleLbl="node1" presStyleIdx="1" presStyleCnt="7">
        <dgm:presLayoutVars>
          <dgm:bulletEnabled val="1"/>
        </dgm:presLayoutVars>
      </dgm:prSet>
      <dgm:spPr/>
    </dgm:pt>
    <dgm:pt modelId="{2CF2DDF8-CDB9-8B47-BDCF-00B68689A409}" type="pres">
      <dgm:prSet presAssocID="{CC068CE7-01C8-48FD-85F6-95BA5D922A43}" presName="sibTrans" presStyleLbl="sibTrans1D1" presStyleIdx="1" presStyleCnt="6"/>
      <dgm:spPr/>
    </dgm:pt>
    <dgm:pt modelId="{879AAB1A-DD70-C648-A594-9827827A6E5B}" type="pres">
      <dgm:prSet presAssocID="{CC068CE7-01C8-48FD-85F6-95BA5D922A43}" presName="connectorText" presStyleLbl="sibTrans1D1" presStyleIdx="1" presStyleCnt="6"/>
      <dgm:spPr/>
    </dgm:pt>
    <dgm:pt modelId="{085D08D5-1D7F-0342-A09F-E91BC97F3468}" type="pres">
      <dgm:prSet presAssocID="{6BCFA4E0-E018-4BDF-9EF1-FC43689FF7D5}" presName="node" presStyleLbl="node1" presStyleIdx="2" presStyleCnt="7">
        <dgm:presLayoutVars>
          <dgm:bulletEnabled val="1"/>
        </dgm:presLayoutVars>
      </dgm:prSet>
      <dgm:spPr/>
    </dgm:pt>
    <dgm:pt modelId="{D46C411A-4BCF-8D4F-B293-3202EABD78E8}" type="pres">
      <dgm:prSet presAssocID="{3E1E7F96-617E-40F4-8406-306FFA494383}" presName="sibTrans" presStyleLbl="sibTrans1D1" presStyleIdx="2" presStyleCnt="6"/>
      <dgm:spPr/>
    </dgm:pt>
    <dgm:pt modelId="{9A7B44CE-9CFE-A44D-AC52-DBAA55FFF3A4}" type="pres">
      <dgm:prSet presAssocID="{3E1E7F96-617E-40F4-8406-306FFA494383}" presName="connectorText" presStyleLbl="sibTrans1D1" presStyleIdx="2" presStyleCnt="6"/>
      <dgm:spPr/>
    </dgm:pt>
    <dgm:pt modelId="{E67D90B8-5524-4C4D-9FBD-1EFA3DDEF73F}" type="pres">
      <dgm:prSet presAssocID="{A4957400-932B-45E2-BC64-3FC34F5C0AAD}" presName="node" presStyleLbl="node1" presStyleIdx="3" presStyleCnt="7">
        <dgm:presLayoutVars>
          <dgm:bulletEnabled val="1"/>
        </dgm:presLayoutVars>
      </dgm:prSet>
      <dgm:spPr/>
    </dgm:pt>
    <dgm:pt modelId="{3822C7CB-4B3F-2640-AF1F-938363A66F1B}" type="pres">
      <dgm:prSet presAssocID="{DE5DCA3C-5E22-43C3-BEC2-BF3091711439}" presName="sibTrans" presStyleLbl="sibTrans1D1" presStyleIdx="3" presStyleCnt="6"/>
      <dgm:spPr/>
    </dgm:pt>
    <dgm:pt modelId="{BEF34A9E-A1BB-8046-82DC-9CFD91476744}" type="pres">
      <dgm:prSet presAssocID="{DE5DCA3C-5E22-43C3-BEC2-BF3091711439}" presName="connectorText" presStyleLbl="sibTrans1D1" presStyleIdx="3" presStyleCnt="6"/>
      <dgm:spPr/>
    </dgm:pt>
    <dgm:pt modelId="{5801FF73-AF31-1245-826A-39467CF83D43}" type="pres">
      <dgm:prSet presAssocID="{E81AB9F6-D089-7F41-BEEB-4FD8CB4DEA2F}" presName="node" presStyleLbl="node1" presStyleIdx="4" presStyleCnt="7">
        <dgm:presLayoutVars>
          <dgm:bulletEnabled val="1"/>
        </dgm:presLayoutVars>
      </dgm:prSet>
      <dgm:spPr/>
    </dgm:pt>
    <dgm:pt modelId="{92612F39-0F27-5F48-8C90-D7FA284302C9}" type="pres">
      <dgm:prSet presAssocID="{2D603733-975A-3445-9EF4-2B959E906FB8}" presName="sibTrans" presStyleLbl="sibTrans1D1" presStyleIdx="4" presStyleCnt="6"/>
      <dgm:spPr/>
    </dgm:pt>
    <dgm:pt modelId="{7BFAC17D-8661-BD4B-BFC4-8EA546263999}" type="pres">
      <dgm:prSet presAssocID="{2D603733-975A-3445-9EF4-2B959E906FB8}" presName="connectorText" presStyleLbl="sibTrans1D1" presStyleIdx="4" presStyleCnt="6"/>
      <dgm:spPr/>
    </dgm:pt>
    <dgm:pt modelId="{93268B17-3086-CF42-A15B-CF80A869DB26}" type="pres">
      <dgm:prSet presAssocID="{09268EE4-AC57-4139-845A-D0EC1826075D}" presName="node" presStyleLbl="node1" presStyleIdx="5" presStyleCnt="7">
        <dgm:presLayoutVars>
          <dgm:bulletEnabled val="1"/>
        </dgm:presLayoutVars>
      </dgm:prSet>
      <dgm:spPr/>
    </dgm:pt>
    <dgm:pt modelId="{AA3BE99A-46B1-6645-A7B7-8C24D7463BFC}" type="pres">
      <dgm:prSet presAssocID="{EF6FB4DD-1BFE-435B-BFFF-A6D314BD602E}" presName="sibTrans" presStyleLbl="sibTrans1D1" presStyleIdx="5" presStyleCnt="6"/>
      <dgm:spPr/>
    </dgm:pt>
    <dgm:pt modelId="{CFDACE71-855F-654A-A72F-E389CFAF157A}" type="pres">
      <dgm:prSet presAssocID="{EF6FB4DD-1BFE-435B-BFFF-A6D314BD602E}" presName="connectorText" presStyleLbl="sibTrans1D1" presStyleIdx="5" presStyleCnt="6"/>
      <dgm:spPr/>
    </dgm:pt>
    <dgm:pt modelId="{E6878BD6-E122-454F-8CC0-7120F8110DBC}" type="pres">
      <dgm:prSet presAssocID="{765A33AF-FE16-4C30-87B1-114D7BD1C730}" presName="node" presStyleLbl="node1" presStyleIdx="6" presStyleCnt="7">
        <dgm:presLayoutVars>
          <dgm:bulletEnabled val="1"/>
        </dgm:presLayoutVars>
      </dgm:prSet>
      <dgm:spPr/>
    </dgm:pt>
  </dgm:ptLst>
  <dgm:cxnLst>
    <dgm:cxn modelId="{A4A0AF18-005C-F243-BFAE-9BE2A97C2B85}" type="presOf" srcId="{DE5DCA3C-5E22-43C3-BEC2-BF3091711439}" destId="{BEF34A9E-A1BB-8046-82DC-9CFD91476744}" srcOrd="1" destOrd="0" presId="urn:microsoft.com/office/officeart/2016/7/layout/RepeatingBendingProcessNew"/>
    <dgm:cxn modelId="{D1063F19-1160-BE4D-A857-158AC6E5B2F9}" srcId="{1E32D09D-AA33-47A3-9238-00DB4E1970BF}" destId="{E81AB9F6-D089-7F41-BEEB-4FD8CB4DEA2F}" srcOrd="4" destOrd="0" parTransId="{C03714E5-B5D2-2544-82AF-E8A1B50FBD15}" sibTransId="{2D603733-975A-3445-9EF4-2B959E906FB8}"/>
    <dgm:cxn modelId="{2CF74C2B-BADF-7244-A344-156361A07B77}" type="presOf" srcId="{CC068CE7-01C8-48FD-85F6-95BA5D922A43}" destId="{879AAB1A-DD70-C648-A594-9827827A6E5B}" srcOrd="1" destOrd="0" presId="urn:microsoft.com/office/officeart/2016/7/layout/RepeatingBendingProcessNew"/>
    <dgm:cxn modelId="{A529F22B-7F57-5942-9ED3-735DEA223B72}" type="presOf" srcId="{6BCFA4E0-E018-4BDF-9EF1-FC43689FF7D5}" destId="{085D08D5-1D7F-0342-A09F-E91BC97F3468}" srcOrd="0" destOrd="0" presId="urn:microsoft.com/office/officeart/2016/7/layout/RepeatingBendingProcessNew"/>
    <dgm:cxn modelId="{2943463F-7ABC-6F44-8D9B-C2ECC8E07C67}" type="presOf" srcId="{EF6FB4DD-1BFE-435B-BFFF-A6D314BD602E}" destId="{AA3BE99A-46B1-6645-A7B7-8C24D7463BFC}" srcOrd="0" destOrd="0" presId="urn:microsoft.com/office/officeart/2016/7/layout/RepeatingBendingProcessNew"/>
    <dgm:cxn modelId="{77039640-6F5B-624A-A9A8-2C8200AF9E31}" type="presOf" srcId="{3E1E7F96-617E-40F4-8406-306FFA494383}" destId="{9A7B44CE-9CFE-A44D-AC52-DBAA55FFF3A4}" srcOrd="1" destOrd="0" presId="urn:microsoft.com/office/officeart/2016/7/layout/RepeatingBendingProcessNew"/>
    <dgm:cxn modelId="{A2C63749-DE91-C84C-9366-89758024142B}" type="presOf" srcId="{EF6FB4DD-1BFE-435B-BFFF-A6D314BD602E}" destId="{CFDACE71-855F-654A-A72F-E389CFAF157A}" srcOrd="1" destOrd="0" presId="urn:microsoft.com/office/officeart/2016/7/layout/RepeatingBendingProcessNew"/>
    <dgm:cxn modelId="{D544FE56-F262-7B45-9C08-5148B1BB1668}" type="presOf" srcId="{E81AB9F6-D089-7F41-BEEB-4FD8CB4DEA2F}" destId="{5801FF73-AF31-1245-826A-39467CF83D43}" srcOrd="0" destOrd="0" presId="urn:microsoft.com/office/officeart/2016/7/layout/RepeatingBendingProcessNew"/>
    <dgm:cxn modelId="{425A4958-0A4F-504D-9605-FCCB3F708C0F}" type="presOf" srcId="{3E1E7F96-617E-40F4-8406-306FFA494383}" destId="{D46C411A-4BCF-8D4F-B293-3202EABD78E8}" srcOrd="0" destOrd="0" presId="urn:microsoft.com/office/officeart/2016/7/layout/RepeatingBendingProcessNew"/>
    <dgm:cxn modelId="{93E3885D-A7C6-6C43-BC6A-BDDB68C0529B}" type="presOf" srcId="{F4502A47-A1B5-410D-BAF9-45175EC8EF2B}" destId="{23412AC6-59A7-EA4F-8016-3048E50F7076}" srcOrd="0" destOrd="0" presId="urn:microsoft.com/office/officeart/2016/7/layout/RepeatingBendingProcessNew"/>
    <dgm:cxn modelId="{F3BBEB5F-3596-2242-9C47-7F247600345B}" type="presOf" srcId="{DE5DCA3C-5E22-43C3-BEC2-BF3091711439}" destId="{3822C7CB-4B3F-2640-AF1F-938363A66F1B}" srcOrd="0" destOrd="0" presId="urn:microsoft.com/office/officeart/2016/7/layout/RepeatingBendingProcessNew"/>
    <dgm:cxn modelId="{C6FEA565-E29E-1D42-BE72-E269ED111777}" type="presOf" srcId="{2D603733-975A-3445-9EF4-2B959E906FB8}" destId="{7BFAC17D-8661-BD4B-BFC4-8EA546263999}" srcOrd="1" destOrd="0" presId="urn:microsoft.com/office/officeart/2016/7/layout/RepeatingBendingProcessNew"/>
    <dgm:cxn modelId="{13C25567-3088-F548-9818-9341D13DA5F9}" type="presOf" srcId="{1E32D09D-AA33-47A3-9238-00DB4E1970BF}" destId="{38580F13-E60B-6042-9A58-A45B7E1F0907}" srcOrd="0" destOrd="0" presId="urn:microsoft.com/office/officeart/2016/7/layout/RepeatingBendingProcessNew"/>
    <dgm:cxn modelId="{6A74F567-30F8-40C5-97FF-2A53AA0C2BD7}" srcId="{1E32D09D-AA33-47A3-9238-00DB4E1970BF}" destId="{765A33AF-FE16-4C30-87B1-114D7BD1C730}" srcOrd="6" destOrd="0" parTransId="{E8E9F85B-2CCA-4BC7-A739-3AC237349D14}" sibTransId="{D1D4B1FC-2407-4A02-8979-735F51E92AAA}"/>
    <dgm:cxn modelId="{6780B96A-CC01-6A42-BD86-AC59AEF061FC}" type="presOf" srcId="{CC068CE7-01C8-48FD-85F6-95BA5D922A43}" destId="{2CF2DDF8-CDB9-8B47-BDCF-00B68689A409}" srcOrd="0" destOrd="0" presId="urn:microsoft.com/office/officeart/2016/7/layout/RepeatingBendingProcessNew"/>
    <dgm:cxn modelId="{5B93E778-D720-4375-9127-66BFE64E3234}" srcId="{1E32D09D-AA33-47A3-9238-00DB4E1970BF}" destId="{F4502A47-A1B5-410D-BAF9-45175EC8EF2B}" srcOrd="1" destOrd="0" parTransId="{5E79EA8D-0D79-4CEC-9583-33A50BD146C7}" sibTransId="{CC068CE7-01C8-48FD-85F6-95BA5D922A43}"/>
    <dgm:cxn modelId="{9C27297E-501A-0443-ABB7-87BAE5E368DE}" type="presOf" srcId="{765A33AF-FE16-4C30-87B1-114D7BD1C730}" destId="{E6878BD6-E122-454F-8CC0-7120F8110DBC}" srcOrd="0" destOrd="0" presId="urn:microsoft.com/office/officeart/2016/7/layout/RepeatingBendingProcessNew"/>
    <dgm:cxn modelId="{210F4E8B-E1E4-4C46-92F7-7D528E45BF64}" type="presOf" srcId="{518912D3-1A58-4B37-8817-5B6A21E39A85}" destId="{39A76AAC-18CD-C140-B8F4-53A927805C8E}" srcOrd="1" destOrd="0" presId="urn:microsoft.com/office/officeart/2016/7/layout/RepeatingBendingProcessNew"/>
    <dgm:cxn modelId="{DB1ECAA0-BD69-9444-A67B-CC82C3D43460}" type="presOf" srcId="{A5C47E40-05A5-4268-A9D4-3E2FEA811A89}" destId="{4154B2F1-FCB9-9247-A476-94F084893B55}" srcOrd="0" destOrd="0" presId="urn:microsoft.com/office/officeart/2016/7/layout/RepeatingBendingProcessNew"/>
    <dgm:cxn modelId="{62C322AD-918F-421F-AA2E-D91A1E75D100}" srcId="{1E32D09D-AA33-47A3-9238-00DB4E1970BF}" destId="{6BCFA4E0-E018-4BDF-9EF1-FC43689FF7D5}" srcOrd="2" destOrd="0" parTransId="{D2383997-BA90-476F-99BD-2051ADC4EBBA}" sibTransId="{3E1E7F96-617E-40F4-8406-306FFA494383}"/>
    <dgm:cxn modelId="{9F1878AF-3356-284B-9326-F563499E2E2C}" type="presOf" srcId="{A4957400-932B-45E2-BC64-3FC34F5C0AAD}" destId="{E67D90B8-5524-4C4D-9FBD-1EFA3DDEF73F}" srcOrd="0" destOrd="0" presId="urn:microsoft.com/office/officeart/2016/7/layout/RepeatingBendingProcessNew"/>
    <dgm:cxn modelId="{2BCA06B2-BC4F-554D-A9C6-103EAC074484}" type="presOf" srcId="{518912D3-1A58-4B37-8817-5B6A21E39A85}" destId="{CECA8E7E-8A37-F548-B923-0C44848B1A1F}" srcOrd="0" destOrd="0" presId="urn:microsoft.com/office/officeart/2016/7/layout/RepeatingBendingProcessNew"/>
    <dgm:cxn modelId="{A5A24ABC-1DB9-1E4A-93AC-36686F24279B}" type="presOf" srcId="{2D603733-975A-3445-9EF4-2B959E906FB8}" destId="{92612F39-0F27-5F48-8C90-D7FA284302C9}" srcOrd="0" destOrd="0" presId="urn:microsoft.com/office/officeart/2016/7/layout/RepeatingBendingProcessNew"/>
    <dgm:cxn modelId="{0DAB41C2-65D0-4358-B288-0FA419610F28}" srcId="{1E32D09D-AA33-47A3-9238-00DB4E1970BF}" destId="{A5C47E40-05A5-4268-A9D4-3E2FEA811A89}" srcOrd="0" destOrd="0" parTransId="{13A4E41A-C313-40AC-A89B-DEDFC731869A}" sibTransId="{518912D3-1A58-4B37-8817-5B6A21E39A85}"/>
    <dgm:cxn modelId="{649C5AD5-F26C-F546-9823-1DE46671AB29}" type="presOf" srcId="{09268EE4-AC57-4139-845A-D0EC1826075D}" destId="{93268B17-3086-CF42-A15B-CF80A869DB26}" srcOrd="0" destOrd="0" presId="urn:microsoft.com/office/officeart/2016/7/layout/RepeatingBendingProcessNew"/>
    <dgm:cxn modelId="{152068E7-FB51-49BD-9BDB-7E0F558E134F}" srcId="{1E32D09D-AA33-47A3-9238-00DB4E1970BF}" destId="{A4957400-932B-45E2-BC64-3FC34F5C0AAD}" srcOrd="3" destOrd="0" parTransId="{001415A5-B533-48C3-8F6A-5DD9A62F9869}" sibTransId="{DE5DCA3C-5E22-43C3-BEC2-BF3091711439}"/>
    <dgm:cxn modelId="{5A8229EF-664B-4169-9B74-A5EF2AF4981A}" srcId="{1E32D09D-AA33-47A3-9238-00DB4E1970BF}" destId="{09268EE4-AC57-4139-845A-D0EC1826075D}" srcOrd="5" destOrd="0" parTransId="{0515B315-3C4B-4600-B5AF-2F3DFAE18E01}" sibTransId="{EF6FB4DD-1BFE-435B-BFFF-A6D314BD602E}"/>
    <dgm:cxn modelId="{E8D52E7C-C071-D44F-95D6-F107E74095D1}" type="presParOf" srcId="{38580F13-E60B-6042-9A58-A45B7E1F0907}" destId="{4154B2F1-FCB9-9247-A476-94F084893B55}" srcOrd="0" destOrd="0" presId="urn:microsoft.com/office/officeart/2016/7/layout/RepeatingBendingProcessNew"/>
    <dgm:cxn modelId="{B3EBE806-7EFB-024B-A2C7-4C5E3AD7A9BA}" type="presParOf" srcId="{38580F13-E60B-6042-9A58-A45B7E1F0907}" destId="{CECA8E7E-8A37-F548-B923-0C44848B1A1F}" srcOrd="1" destOrd="0" presId="urn:microsoft.com/office/officeart/2016/7/layout/RepeatingBendingProcessNew"/>
    <dgm:cxn modelId="{311DF39F-43C6-7140-B036-3F5AB2C46D88}" type="presParOf" srcId="{CECA8E7E-8A37-F548-B923-0C44848B1A1F}" destId="{39A76AAC-18CD-C140-B8F4-53A927805C8E}" srcOrd="0" destOrd="0" presId="urn:microsoft.com/office/officeart/2016/7/layout/RepeatingBendingProcessNew"/>
    <dgm:cxn modelId="{E0BE782F-E751-7B4D-A82B-0B4EDE6B9B1E}" type="presParOf" srcId="{38580F13-E60B-6042-9A58-A45B7E1F0907}" destId="{23412AC6-59A7-EA4F-8016-3048E50F7076}" srcOrd="2" destOrd="0" presId="urn:microsoft.com/office/officeart/2016/7/layout/RepeatingBendingProcessNew"/>
    <dgm:cxn modelId="{B69BC53F-0C97-3F44-A5D7-259988691A1C}" type="presParOf" srcId="{38580F13-E60B-6042-9A58-A45B7E1F0907}" destId="{2CF2DDF8-CDB9-8B47-BDCF-00B68689A409}" srcOrd="3" destOrd="0" presId="urn:microsoft.com/office/officeart/2016/7/layout/RepeatingBendingProcessNew"/>
    <dgm:cxn modelId="{368F55AC-232F-5243-8F34-121922C98B28}" type="presParOf" srcId="{2CF2DDF8-CDB9-8B47-BDCF-00B68689A409}" destId="{879AAB1A-DD70-C648-A594-9827827A6E5B}" srcOrd="0" destOrd="0" presId="urn:microsoft.com/office/officeart/2016/7/layout/RepeatingBendingProcessNew"/>
    <dgm:cxn modelId="{AF3675D7-5633-864D-BEAC-6749F6CC3A00}" type="presParOf" srcId="{38580F13-E60B-6042-9A58-A45B7E1F0907}" destId="{085D08D5-1D7F-0342-A09F-E91BC97F3468}" srcOrd="4" destOrd="0" presId="urn:microsoft.com/office/officeart/2016/7/layout/RepeatingBendingProcessNew"/>
    <dgm:cxn modelId="{BC3E1C22-B991-494C-8DD9-8E50C96837F2}" type="presParOf" srcId="{38580F13-E60B-6042-9A58-A45B7E1F0907}" destId="{D46C411A-4BCF-8D4F-B293-3202EABD78E8}" srcOrd="5" destOrd="0" presId="urn:microsoft.com/office/officeart/2016/7/layout/RepeatingBendingProcessNew"/>
    <dgm:cxn modelId="{866EC9A6-B759-294B-96AD-E3C539D35AD0}" type="presParOf" srcId="{D46C411A-4BCF-8D4F-B293-3202EABD78E8}" destId="{9A7B44CE-9CFE-A44D-AC52-DBAA55FFF3A4}" srcOrd="0" destOrd="0" presId="urn:microsoft.com/office/officeart/2016/7/layout/RepeatingBendingProcessNew"/>
    <dgm:cxn modelId="{6F66FA83-F259-AF40-B9A6-961691E6BD9C}" type="presParOf" srcId="{38580F13-E60B-6042-9A58-A45B7E1F0907}" destId="{E67D90B8-5524-4C4D-9FBD-1EFA3DDEF73F}" srcOrd="6" destOrd="0" presId="urn:microsoft.com/office/officeart/2016/7/layout/RepeatingBendingProcessNew"/>
    <dgm:cxn modelId="{FF4BCF2B-9259-B848-ACF0-724A6E461A23}" type="presParOf" srcId="{38580F13-E60B-6042-9A58-A45B7E1F0907}" destId="{3822C7CB-4B3F-2640-AF1F-938363A66F1B}" srcOrd="7" destOrd="0" presId="urn:microsoft.com/office/officeart/2016/7/layout/RepeatingBendingProcessNew"/>
    <dgm:cxn modelId="{F2785670-AEC3-9842-9287-E3930C7D6B24}" type="presParOf" srcId="{3822C7CB-4B3F-2640-AF1F-938363A66F1B}" destId="{BEF34A9E-A1BB-8046-82DC-9CFD91476744}" srcOrd="0" destOrd="0" presId="urn:microsoft.com/office/officeart/2016/7/layout/RepeatingBendingProcessNew"/>
    <dgm:cxn modelId="{6C5C820A-A703-F942-8706-A81603E813A6}" type="presParOf" srcId="{38580F13-E60B-6042-9A58-A45B7E1F0907}" destId="{5801FF73-AF31-1245-826A-39467CF83D43}" srcOrd="8" destOrd="0" presId="urn:microsoft.com/office/officeart/2016/7/layout/RepeatingBendingProcessNew"/>
    <dgm:cxn modelId="{75AE15EE-8991-C944-A9E4-1A1EDDEEFFB7}" type="presParOf" srcId="{38580F13-E60B-6042-9A58-A45B7E1F0907}" destId="{92612F39-0F27-5F48-8C90-D7FA284302C9}" srcOrd="9" destOrd="0" presId="urn:microsoft.com/office/officeart/2016/7/layout/RepeatingBendingProcessNew"/>
    <dgm:cxn modelId="{D6CE54F7-BC92-7444-8E0B-91D6D5C8402E}" type="presParOf" srcId="{92612F39-0F27-5F48-8C90-D7FA284302C9}" destId="{7BFAC17D-8661-BD4B-BFC4-8EA546263999}" srcOrd="0" destOrd="0" presId="urn:microsoft.com/office/officeart/2016/7/layout/RepeatingBendingProcessNew"/>
    <dgm:cxn modelId="{0BD176A5-5927-0347-97FA-6205FCD0B193}" type="presParOf" srcId="{38580F13-E60B-6042-9A58-A45B7E1F0907}" destId="{93268B17-3086-CF42-A15B-CF80A869DB26}" srcOrd="10" destOrd="0" presId="urn:microsoft.com/office/officeart/2016/7/layout/RepeatingBendingProcessNew"/>
    <dgm:cxn modelId="{7C1A1628-0BCB-7346-8902-9AC1079E1554}" type="presParOf" srcId="{38580F13-E60B-6042-9A58-A45B7E1F0907}" destId="{AA3BE99A-46B1-6645-A7B7-8C24D7463BFC}" srcOrd="11" destOrd="0" presId="urn:microsoft.com/office/officeart/2016/7/layout/RepeatingBendingProcessNew"/>
    <dgm:cxn modelId="{7FD5F2C8-E829-964B-832D-0A505E78A765}" type="presParOf" srcId="{AA3BE99A-46B1-6645-A7B7-8C24D7463BFC}" destId="{CFDACE71-855F-654A-A72F-E389CFAF157A}" srcOrd="0" destOrd="0" presId="urn:microsoft.com/office/officeart/2016/7/layout/RepeatingBendingProcessNew"/>
    <dgm:cxn modelId="{993F0EE0-FC14-AF42-B6F7-FFE19CA273EB}" type="presParOf" srcId="{38580F13-E60B-6042-9A58-A45B7E1F0907}" destId="{E6878BD6-E122-454F-8CC0-7120F8110DBC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7BD06-9F61-49BA-8E20-900DDFF369C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C9ECED-8D8A-49F2-8901-3AFB71A8394B}">
      <dgm:prSet/>
      <dgm:spPr/>
      <dgm:t>
        <a:bodyPr/>
        <a:lstStyle/>
        <a:p>
          <a:r>
            <a:rPr lang="en-US"/>
            <a:t>Vanishing and Exploding Gradient Problems</a:t>
          </a:r>
        </a:p>
      </dgm:t>
    </dgm:pt>
    <dgm:pt modelId="{BE71E67E-3B0A-49B9-B262-EF796312C700}" type="parTrans" cxnId="{DB585D97-C58D-4C70-BB60-BE9CD9E4D051}">
      <dgm:prSet/>
      <dgm:spPr/>
      <dgm:t>
        <a:bodyPr/>
        <a:lstStyle/>
        <a:p>
          <a:endParaRPr lang="en-US"/>
        </a:p>
      </dgm:t>
    </dgm:pt>
    <dgm:pt modelId="{27F9D653-6B3D-452F-BC3E-EC66E375ABD4}" type="sibTrans" cxnId="{DB585D97-C58D-4C70-BB60-BE9CD9E4D051}">
      <dgm:prSet/>
      <dgm:spPr/>
      <dgm:t>
        <a:bodyPr/>
        <a:lstStyle/>
        <a:p>
          <a:endParaRPr lang="en-US"/>
        </a:p>
      </dgm:t>
    </dgm:pt>
    <dgm:pt modelId="{E291F086-159F-45D8-ADF5-568A2659BBF4}">
      <dgm:prSet/>
      <dgm:spPr/>
      <dgm:t>
        <a:bodyPr/>
        <a:lstStyle/>
        <a:p>
          <a:r>
            <a:rPr lang="en-US"/>
            <a:t>Difficulty in Parallelization</a:t>
          </a:r>
        </a:p>
      </dgm:t>
    </dgm:pt>
    <dgm:pt modelId="{960B1BCD-047F-4C7C-9E80-8C87F85517F8}" type="parTrans" cxnId="{1FEF2231-F9FE-4063-ABCB-14695DA57382}">
      <dgm:prSet/>
      <dgm:spPr/>
      <dgm:t>
        <a:bodyPr/>
        <a:lstStyle/>
        <a:p>
          <a:endParaRPr lang="en-US"/>
        </a:p>
      </dgm:t>
    </dgm:pt>
    <dgm:pt modelId="{D864F0FA-21B5-48A2-8829-C7C23E80AC41}" type="sibTrans" cxnId="{1FEF2231-F9FE-4063-ABCB-14695DA57382}">
      <dgm:prSet/>
      <dgm:spPr/>
      <dgm:t>
        <a:bodyPr/>
        <a:lstStyle/>
        <a:p>
          <a:endParaRPr lang="en-US"/>
        </a:p>
      </dgm:t>
    </dgm:pt>
    <dgm:pt modelId="{8280029B-DE0D-421C-8A9F-772DFE645FAB}">
      <dgm:prSet/>
      <dgm:spPr/>
      <dgm:t>
        <a:bodyPr/>
        <a:lstStyle/>
        <a:p>
          <a:r>
            <a:rPr lang="en-US"/>
            <a:t>Long-Term Dependencies</a:t>
          </a:r>
        </a:p>
      </dgm:t>
    </dgm:pt>
    <dgm:pt modelId="{E7FAD987-9E32-448B-BB1C-2FD99A5B0160}" type="parTrans" cxnId="{1B680C41-C1FE-4968-BF4B-9C580AC7E005}">
      <dgm:prSet/>
      <dgm:spPr/>
      <dgm:t>
        <a:bodyPr/>
        <a:lstStyle/>
        <a:p>
          <a:endParaRPr lang="en-US"/>
        </a:p>
      </dgm:t>
    </dgm:pt>
    <dgm:pt modelId="{8479A7F3-2BC8-4D62-9448-55A941828378}" type="sibTrans" cxnId="{1B680C41-C1FE-4968-BF4B-9C580AC7E005}">
      <dgm:prSet/>
      <dgm:spPr/>
      <dgm:t>
        <a:bodyPr/>
        <a:lstStyle/>
        <a:p>
          <a:endParaRPr lang="en-US"/>
        </a:p>
      </dgm:t>
    </dgm:pt>
    <dgm:pt modelId="{32A50BAE-17F7-4873-958A-81F4A1AAB216}">
      <dgm:prSet/>
      <dgm:spPr/>
      <dgm:t>
        <a:bodyPr/>
        <a:lstStyle/>
        <a:p>
          <a:r>
            <a:rPr lang="en-US"/>
            <a:t>“The cat that the dog chased was black.”</a:t>
          </a:r>
        </a:p>
      </dgm:t>
    </dgm:pt>
    <dgm:pt modelId="{509E72E3-3C37-45F7-BFEC-7DD1AEA28F26}" type="parTrans" cxnId="{1AADE1A0-97B9-48F3-BAB0-318D680417F2}">
      <dgm:prSet/>
      <dgm:spPr/>
      <dgm:t>
        <a:bodyPr/>
        <a:lstStyle/>
        <a:p>
          <a:endParaRPr lang="en-US"/>
        </a:p>
      </dgm:t>
    </dgm:pt>
    <dgm:pt modelId="{00B6D3AF-6528-409A-A18C-0922ADF50ACA}" type="sibTrans" cxnId="{1AADE1A0-97B9-48F3-BAB0-318D680417F2}">
      <dgm:prSet/>
      <dgm:spPr/>
      <dgm:t>
        <a:bodyPr/>
        <a:lstStyle/>
        <a:p>
          <a:endParaRPr lang="en-US"/>
        </a:p>
      </dgm:t>
    </dgm:pt>
    <dgm:pt modelId="{0DFF96E4-2DF2-47B8-858A-AD4FA44BDAD7}">
      <dgm:prSet/>
      <dgm:spPr/>
      <dgm:t>
        <a:bodyPr/>
        <a:lstStyle/>
        <a:p>
          <a:r>
            <a:rPr lang="en-US"/>
            <a:t>“the”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 “cat” : short-term dependencies </a:t>
          </a:r>
        </a:p>
      </dgm:t>
    </dgm:pt>
    <dgm:pt modelId="{42A39430-3ABA-475E-A8F8-AB2F0391311C}" type="parTrans" cxnId="{D7AC5128-53CB-40B8-AB1F-669E1DD3EF7E}">
      <dgm:prSet/>
      <dgm:spPr/>
      <dgm:t>
        <a:bodyPr/>
        <a:lstStyle/>
        <a:p>
          <a:endParaRPr lang="en-US"/>
        </a:p>
      </dgm:t>
    </dgm:pt>
    <dgm:pt modelId="{1E219B1A-378F-4475-9BCD-CCE49867AA79}" type="sibTrans" cxnId="{D7AC5128-53CB-40B8-AB1F-669E1DD3EF7E}">
      <dgm:prSet/>
      <dgm:spPr/>
      <dgm:t>
        <a:bodyPr/>
        <a:lstStyle/>
        <a:p>
          <a:endParaRPr lang="en-US"/>
        </a:p>
      </dgm:t>
    </dgm:pt>
    <dgm:pt modelId="{3821E0EE-5583-41C9-9CB7-7C456BE1F399}">
      <dgm:prSet/>
      <dgm:spPr/>
      <dgm:t>
        <a:bodyPr/>
        <a:lstStyle/>
        <a:p>
          <a:r>
            <a:rPr lang="en-US"/>
            <a:t>“cat”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 “was black”: long-term dependencies </a:t>
          </a:r>
        </a:p>
      </dgm:t>
    </dgm:pt>
    <dgm:pt modelId="{38D4B328-35D3-4F30-A41D-45EDDC8209D8}" type="parTrans" cxnId="{1BD367AB-1CA7-49FE-8533-2472CEA2421F}">
      <dgm:prSet/>
      <dgm:spPr/>
      <dgm:t>
        <a:bodyPr/>
        <a:lstStyle/>
        <a:p>
          <a:endParaRPr lang="en-US"/>
        </a:p>
      </dgm:t>
    </dgm:pt>
    <dgm:pt modelId="{129A0C33-1F72-47AA-A4C2-401020C72865}" type="sibTrans" cxnId="{1BD367AB-1CA7-49FE-8533-2472CEA2421F}">
      <dgm:prSet/>
      <dgm:spPr/>
      <dgm:t>
        <a:bodyPr/>
        <a:lstStyle/>
        <a:p>
          <a:endParaRPr lang="en-US"/>
        </a:p>
      </dgm:t>
    </dgm:pt>
    <dgm:pt modelId="{905E9DA2-FD7E-5B4E-A3A4-005ED8AC9565}" type="pres">
      <dgm:prSet presAssocID="{4247BD06-9F61-49BA-8E20-900DDFF369CC}" presName="linear" presStyleCnt="0">
        <dgm:presLayoutVars>
          <dgm:animLvl val="lvl"/>
          <dgm:resizeHandles val="exact"/>
        </dgm:presLayoutVars>
      </dgm:prSet>
      <dgm:spPr/>
    </dgm:pt>
    <dgm:pt modelId="{456043E1-20A2-854B-BA3E-67C5CE4D28CE}" type="pres">
      <dgm:prSet presAssocID="{9AC9ECED-8D8A-49F2-8901-3AFB71A839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6453C4-1A3C-F046-9C2F-1CA5F4CB42BA}" type="pres">
      <dgm:prSet presAssocID="{27F9D653-6B3D-452F-BC3E-EC66E375ABD4}" presName="spacer" presStyleCnt="0"/>
      <dgm:spPr/>
    </dgm:pt>
    <dgm:pt modelId="{037914D7-482A-3546-92C4-BC435426B29D}" type="pres">
      <dgm:prSet presAssocID="{E291F086-159F-45D8-ADF5-568A2659BB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0D17F7-9A7A-CD47-82D9-FA5F3F4D4536}" type="pres">
      <dgm:prSet presAssocID="{D864F0FA-21B5-48A2-8829-C7C23E80AC41}" presName="spacer" presStyleCnt="0"/>
      <dgm:spPr/>
    </dgm:pt>
    <dgm:pt modelId="{5E1651E8-70BC-BA45-8C66-918F92F7A3BA}" type="pres">
      <dgm:prSet presAssocID="{8280029B-DE0D-421C-8A9F-772DFE645F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DFA1DF4-04B5-7548-A370-D131DFCF4CE5}" type="pres">
      <dgm:prSet presAssocID="{8280029B-DE0D-421C-8A9F-772DFE645FA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DC3B08-7B61-2D40-BC4F-4C08A4AC194F}" type="presOf" srcId="{3821E0EE-5583-41C9-9CB7-7C456BE1F399}" destId="{EDFA1DF4-04B5-7548-A370-D131DFCF4CE5}" srcOrd="0" destOrd="2" presId="urn:microsoft.com/office/officeart/2005/8/layout/vList2"/>
    <dgm:cxn modelId="{D7AC5128-53CB-40B8-AB1F-669E1DD3EF7E}" srcId="{8280029B-DE0D-421C-8A9F-772DFE645FAB}" destId="{0DFF96E4-2DF2-47B8-858A-AD4FA44BDAD7}" srcOrd="1" destOrd="0" parTransId="{42A39430-3ABA-475E-A8F8-AB2F0391311C}" sibTransId="{1E219B1A-378F-4475-9BCD-CCE49867AA79}"/>
    <dgm:cxn modelId="{1FEF2231-F9FE-4063-ABCB-14695DA57382}" srcId="{4247BD06-9F61-49BA-8E20-900DDFF369CC}" destId="{E291F086-159F-45D8-ADF5-568A2659BBF4}" srcOrd="1" destOrd="0" parTransId="{960B1BCD-047F-4C7C-9E80-8C87F85517F8}" sibTransId="{D864F0FA-21B5-48A2-8829-C7C23E80AC41}"/>
    <dgm:cxn modelId="{E82A7A34-66DD-CD41-945B-32B3FEE507D4}" type="presOf" srcId="{32A50BAE-17F7-4873-958A-81F4A1AAB216}" destId="{EDFA1DF4-04B5-7548-A370-D131DFCF4CE5}" srcOrd="0" destOrd="0" presId="urn:microsoft.com/office/officeart/2005/8/layout/vList2"/>
    <dgm:cxn modelId="{9E28C336-F9DB-2946-8130-0BE42AE1EE7C}" type="presOf" srcId="{E291F086-159F-45D8-ADF5-568A2659BBF4}" destId="{037914D7-482A-3546-92C4-BC435426B29D}" srcOrd="0" destOrd="0" presId="urn:microsoft.com/office/officeart/2005/8/layout/vList2"/>
    <dgm:cxn modelId="{1B680C41-C1FE-4968-BF4B-9C580AC7E005}" srcId="{4247BD06-9F61-49BA-8E20-900DDFF369CC}" destId="{8280029B-DE0D-421C-8A9F-772DFE645FAB}" srcOrd="2" destOrd="0" parTransId="{E7FAD987-9E32-448B-BB1C-2FD99A5B0160}" sibTransId="{8479A7F3-2BC8-4D62-9448-55A941828378}"/>
    <dgm:cxn modelId="{AB0A2376-308D-3745-B9E1-979EA3AC3BB5}" type="presOf" srcId="{8280029B-DE0D-421C-8A9F-772DFE645FAB}" destId="{5E1651E8-70BC-BA45-8C66-918F92F7A3BA}" srcOrd="0" destOrd="0" presId="urn:microsoft.com/office/officeart/2005/8/layout/vList2"/>
    <dgm:cxn modelId="{4A1D3978-667C-DE4D-8B46-85B91B1D156C}" type="presOf" srcId="{0DFF96E4-2DF2-47B8-858A-AD4FA44BDAD7}" destId="{EDFA1DF4-04B5-7548-A370-D131DFCF4CE5}" srcOrd="0" destOrd="1" presId="urn:microsoft.com/office/officeart/2005/8/layout/vList2"/>
    <dgm:cxn modelId="{DB585D97-C58D-4C70-BB60-BE9CD9E4D051}" srcId="{4247BD06-9F61-49BA-8E20-900DDFF369CC}" destId="{9AC9ECED-8D8A-49F2-8901-3AFB71A8394B}" srcOrd="0" destOrd="0" parTransId="{BE71E67E-3B0A-49B9-B262-EF796312C700}" sibTransId="{27F9D653-6B3D-452F-BC3E-EC66E375ABD4}"/>
    <dgm:cxn modelId="{1AADE1A0-97B9-48F3-BAB0-318D680417F2}" srcId="{8280029B-DE0D-421C-8A9F-772DFE645FAB}" destId="{32A50BAE-17F7-4873-958A-81F4A1AAB216}" srcOrd="0" destOrd="0" parTransId="{509E72E3-3C37-45F7-BFEC-7DD1AEA28F26}" sibTransId="{00B6D3AF-6528-409A-A18C-0922ADF50ACA}"/>
    <dgm:cxn modelId="{1BD367AB-1CA7-49FE-8533-2472CEA2421F}" srcId="{8280029B-DE0D-421C-8A9F-772DFE645FAB}" destId="{3821E0EE-5583-41C9-9CB7-7C456BE1F399}" srcOrd="2" destOrd="0" parTransId="{38D4B328-35D3-4F30-A41D-45EDDC8209D8}" sibTransId="{129A0C33-1F72-47AA-A4C2-401020C72865}"/>
    <dgm:cxn modelId="{D8684DE2-7512-8A43-8C71-946C35C2E4FD}" type="presOf" srcId="{4247BD06-9F61-49BA-8E20-900DDFF369CC}" destId="{905E9DA2-FD7E-5B4E-A3A4-005ED8AC9565}" srcOrd="0" destOrd="0" presId="urn:microsoft.com/office/officeart/2005/8/layout/vList2"/>
    <dgm:cxn modelId="{41C4AFFA-E0D3-764C-8745-7C5306C0B3A8}" type="presOf" srcId="{9AC9ECED-8D8A-49F2-8901-3AFB71A8394B}" destId="{456043E1-20A2-854B-BA3E-67C5CE4D28CE}" srcOrd="0" destOrd="0" presId="urn:microsoft.com/office/officeart/2005/8/layout/vList2"/>
    <dgm:cxn modelId="{200AFD8B-7B32-694E-A8F7-DE15278163E7}" type="presParOf" srcId="{905E9DA2-FD7E-5B4E-A3A4-005ED8AC9565}" destId="{456043E1-20A2-854B-BA3E-67C5CE4D28CE}" srcOrd="0" destOrd="0" presId="urn:microsoft.com/office/officeart/2005/8/layout/vList2"/>
    <dgm:cxn modelId="{05EF277B-AA67-E34D-884A-936672B7C8C9}" type="presParOf" srcId="{905E9DA2-FD7E-5B4E-A3A4-005ED8AC9565}" destId="{136453C4-1A3C-F046-9C2F-1CA5F4CB42BA}" srcOrd="1" destOrd="0" presId="urn:microsoft.com/office/officeart/2005/8/layout/vList2"/>
    <dgm:cxn modelId="{F305F001-D9E4-AF44-A724-73CE0F1369DD}" type="presParOf" srcId="{905E9DA2-FD7E-5B4E-A3A4-005ED8AC9565}" destId="{037914D7-482A-3546-92C4-BC435426B29D}" srcOrd="2" destOrd="0" presId="urn:microsoft.com/office/officeart/2005/8/layout/vList2"/>
    <dgm:cxn modelId="{43FBEFA1-4E18-984C-87E6-6E6E09C2A00F}" type="presParOf" srcId="{905E9DA2-FD7E-5B4E-A3A4-005ED8AC9565}" destId="{170D17F7-9A7A-CD47-82D9-FA5F3F4D4536}" srcOrd="3" destOrd="0" presId="urn:microsoft.com/office/officeart/2005/8/layout/vList2"/>
    <dgm:cxn modelId="{B7A3B4DB-C003-774A-A0F9-26CF3A087BBD}" type="presParOf" srcId="{905E9DA2-FD7E-5B4E-A3A4-005ED8AC9565}" destId="{5E1651E8-70BC-BA45-8C66-918F92F7A3BA}" srcOrd="4" destOrd="0" presId="urn:microsoft.com/office/officeart/2005/8/layout/vList2"/>
    <dgm:cxn modelId="{62C6A6FC-D96B-5141-A247-4507248A5FC6}" type="presParOf" srcId="{905E9DA2-FD7E-5B4E-A3A4-005ED8AC9565}" destId="{EDFA1DF4-04B5-7548-A370-D131DFCF4C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2A97B2-4F44-4174-AA56-5CA83B97D6A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6DB0039-5479-4BD2-9E99-C860ED79F2A4}">
      <dgm:prSet/>
      <dgm:spPr/>
      <dgm:t>
        <a:bodyPr/>
        <a:lstStyle/>
        <a:p>
          <a:pPr>
            <a:defRPr cap="all"/>
          </a:pPr>
          <a:r>
            <a:rPr lang="en-US"/>
            <a:t>Capturing Long-Range Dependencies</a:t>
          </a:r>
        </a:p>
      </dgm:t>
    </dgm:pt>
    <dgm:pt modelId="{03B14F5E-B543-4059-8EEB-DC0CA9410D5E}" type="parTrans" cxnId="{579721F6-C8EF-4817-9B5A-AA8FDBC33E80}">
      <dgm:prSet/>
      <dgm:spPr/>
      <dgm:t>
        <a:bodyPr/>
        <a:lstStyle/>
        <a:p>
          <a:endParaRPr lang="en-US"/>
        </a:p>
      </dgm:t>
    </dgm:pt>
    <dgm:pt modelId="{70B3FCDA-A18B-443F-93E7-07A7647EFC6D}" type="sibTrans" cxnId="{579721F6-C8EF-4817-9B5A-AA8FDBC33E80}">
      <dgm:prSet/>
      <dgm:spPr/>
      <dgm:t>
        <a:bodyPr/>
        <a:lstStyle/>
        <a:p>
          <a:endParaRPr lang="en-US"/>
        </a:p>
      </dgm:t>
    </dgm:pt>
    <dgm:pt modelId="{74359FB8-437A-4DE0-8A84-A5AD02480E65}">
      <dgm:prSet/>
      <dgm:spPr/>
      <dgm:t>
        <a:bodyPr/>
        <a:lstStyle/>
        <a:p>
          <a:pPr>
            <a:defRPr cap="all"/>
          </a:pPr>
          <a:r>
            <a:rPr lang="en-US"/>
            <a:t>Parallelization</a:t>
          </a:r>
        </a:p>
      </dgm:t>
    </dgm:pt>
    <dgm:pt modelId="{1011D5F0-7F33-4B58-815B-D243452C2FAA}" type="parTrans" cxnId="{BBEC3C1C-4290-4841-9FB2-58BB5D70F378}">
      <dgm:prSet/>
      <dgm:spPr/>
      <dgm:t>
        <a:bodyPr/>
        <a:lstStyle/>
        <a:p>
          <a:endParaRPr lang="en-US"/>
        </a:p>
      </dgm:t>
    </dgm:pt>
    <dgm:pt modelId="{9F0C4B72-EE99-407E-B6D8-A7BC36779A67}" type="sibTrans" cxnId="{BBEC3C1C-4290-4841-9FB2-58BB5D70F378}">
      <dgm:prSet/>
      <dgm:spPr/>
      <dgm:t>
        <a:bodyPr/>
        <a:lstStyle/>
        <a:p>
          <a:endParaRPr lang="en-US"/>
        </a:p>
      </dgm:t>
    </dgm:pt>
    <dgm:pt modelId="{D33E959A-2F45-47FB-B696-75DFD96C9C7C}">
      <dgm:prSet/>
      <dgm:spPr/>
      <dgm:t>
        <a:bodyPr/>
        <a:lstStyle/>
        <a:p>
          <a:pPr>
            <a:defRPr cap="all"/>
          </a:pPr>
          <a:r>
            <a:rPr lang="en-US"/>
            <a:t>Contextual Representations</a:t>
          </a:r>
        </a:p>
      </dgm:t>
    </dgm:pt>
    <dgm:pt modelId="{32C8AB2B-152D-4A19-9C39-0C4AE188B2AE}" type="parTrans" cxnId="{C9112BC3-C407-42E9-A9A4-EAB19735D767}">
      <dgm:prSet/>
      <dgm:spPr/>
      <dgm:t>
        <a:bodyPr/>
        <a:lstStyle/>
        <a:p>
          <a:endParaRPr lang="en-US"/>
        </a:p>
      </dgm:t>
    </dgm:pt>
    <dgm:pt modelId="{9169D8C2-F41C-4F00-9C2B-AD541A9329D7}" type="sibTrans" cxnId="{C9112BC3-C407-42E9-A9A4-EAB19735D767}">
      <dgm:prSet/>
      <dgm:spPr/>
      <dgm:t>
        <a:bodyPr/>
        <a:lstStyle/>
        <a:p>
          <a:endParaRPr lang="en-US"/>
        </a:p>
      </dgm:t>
    </dgm:pt>
    <dgm:pt modelId="{20178534-81E2-43A4-ACF5-FBBF97728E32}">
      <dgm:prSet/>
      <dgm:spPr/>
      <dgm:t>
        <a:bodyPr/>
        <a:lstStyle/>
        <a:p>
          <a:pPr>
            <a:defRPr cap="all"/>
          </a:pPr>
          <a:r>
            <a:rPr lang="en-US"/>
            <a:t>Scalability</a:t>
          </a:r>
        </a:p>
      </dgm:t>
    </dgm:pt>
    <dgm:pt modelId="{8675C4C3-7900-401C-A425-BB582B4F97AA}" type="parTrans" cxnId="{9101A35B-AB83-4902-82C7-CDD55B5E09BA}">
      <dgm:prSet/>
      <dgm:spPr/>
      <dgm:t>
        <a:bodyPr/>
        <a:lstStyle/>
        <a:p>
          <a:endParaRPr lang="en-US"/>
        </a:p>
      </dgm:t>
    </dgm:pt>
    <dgm:pt modelId="{97F476DE-4686-4E54-85CF-58D6B36B04E7}" type="sibTrans" cxnId="{9101A35B-AB83-4902-82C7-CDD55B5E09BA}">
      <dgm:prSet/>
      <dgm:spPr/>
      <dgm:t>
        <a:bodyPr/>
        <a:lstStyle/>
        <a:p>
          <a:endParaRPr lang="en-US"/>
        </a:p>
      </dgm:t>
    </dgm:pt>
    <dgm:pt modelId="{6E77A54B-96EB-4040-894B-D1DA0BD5C759}" type="pres">
      <dgm:prSet presAssocID="{A42A97B2-4F44-4174-AA56-5CA83B97D6A7}" presName="root" presStyleCnt="0">
        <dgm:presLayoutVars>
          <dgm:dir/>
          <dgm:resizeHandles val="exact"/>
        </dgm:presLayoutVars>
      </dgm:prSet>
      <dgm:spPr/>
    </dgm:pt>
    <dgm:pt modelId="{5C00E322-94C5-4A88-A849-8CE3F9D00D61}" type="pres">
      <dgm:prSet presAssocID="{66DB0039-5479-4BD2-9E99-C860ED79F2A4}" presName="compNode" presStyleCnt="0"/>
      <dgm:spPr/>
    </dgm:pt>
    <dgm:pt modelId="{962F6671-8416-4274-9BCD-41661B403B9E}" type="pres">
      <dgm:prSet presAssocID="{66DB0039-5479-4BD2-9E99-C860ED79F2A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23E5AA8-94A9-4C8B-81C3-5A2C3510D924}" type="pres">
      <dgm:prSet presAssocID="{66DB0039-5479-4BD2-9E99-C860ED79F2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D64CA79-ADF0-4C8F-9DAF-20FBE55C2D6E}" type="pres">
      <dgm:prSet presAssocID="{66DB0039-5479-4BD2-9E99-C860ED79F2A4}" presName="spaceRect" presStyleCnt="0"/>
      <dgm:spPr/>
    </dgm:pt>
    <dgm:pt modelId="{7E6FCC66-86EF-4403-846C-88C845809FCA}" type="pres">
      <dgm:prSet presAssocID="{66DB0039-5479-4BD2-9E99-C860ED79F2A4}" presName="textRect" presStyleLbl="revTx" presStyleIdx="0" presStyleCnt="4">
        <dgm:presLayoutVars>
          <dgm:chMax val="1"/>
          <dgm:chPref val="1"/>
        </dgm:presLayoutVars>
      </dgm:prSet>
      <dgm:spPr/>
    </dgm:pt>
    <dgm:pt modelId="{CCDB035C-692C-427A-B58F-185875F22149}" type="pres">
      <dgm:prSet presAssocID="{70B3FCDA-A18B-443F-93E7-07A7647EFC6D}" presName="sibTrans" presStyleCnt="0"/>
      <dgm:spPr/>
    </dgm:pt>
    <dgm:pt modelId="{3BD6D512-9E26-4270-A297-EEE61CA22845}" type="pres">
      <dgm:prSet presAssocID="{74359FB8-437A-4DE0-8A84-A5AD02480E65}" presName="compNode" presStyleCnt="0"/>
      <dgm:spPr/>
    </dgm:pt>
    <dgm:pt modelId="{F2D07DF3-D7B4-4DD6-9640-80A95851220E}" type="pres">
      <dgm:prSet presAssocID="{74359FB8-437A-4DE0-8A84-A5AD02480E6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B9C4089-D411-4D83-BC51-C0EBD45C9C39}" type="pres">
      <dgm:prSet presAssocID="{74359FB8-437A-4DE0-8A84-A5AD02480E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1617D4-5E16-498C-990E-AB918A7E6FE4}" type="pres">
      <dgm:prSet presAssocID="{74359FB8-437A-4DE0-8A84-A5AD02480E65}" presName="spaceRect" presStyleCnt="0"/>
      <dgm:spPr/>
    </dgm:pt>
    <dgm:pt modelId="{641E3636-3809-4AC5-AB00-6986F90F5DD7}" type="pres">
      <dgm:prSet presAssocID="{74359FB8-437A-4DE0-8A84-A5AD02480E65}" presName="textRect" presStyleLbl="revTx" presStyleIdx="1" presStyleCnt="4">
        <dgm:presLayoutVars>
          <dgm:chMax val="1"/>
          <dgm:chPref val="1"/>
        </dgm:presLayoutVars>
      </dgm:prSet>
      <dgm:spPr/>
    </dgm:pt>
    <dgm:pt modelId="{F73E06E1-9857-473D-8AE2-C3ACA0D09828}" type="pres">
      <dgm:prSet presAssocID="{9F0C4B72-EE99-407E-B6D8-A7BC36779A67}" presName="sibTrans" presStyleCnt="0"/>
      <dgm:spPr/>
    </dgm:pt>
    <dgm:pt modelId="{D2E68175-BB29-4FF3-B168-0051E671E9EA}" type="pres">
      <dgm:prSet presAssocID="{D33E959A-2F45-47FB-B696-75DFD96C9C7C}" presName="compNode" presStyleCnt="0"/>
      <dgm:spPr/>
    </dgm:pt>
    <dgm:pt modelId="{4FF77B77-8F0B-4177-A345-DA8421643DFC}" type="pres">
      <dgm:prSet presAssocID="{D33E959A-2F45-47FB-B696-75DFD96C9C7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1FD1C11-1928-49CF-89B3-644059626E88}" type="pres">
      <dgm:prSet presAssocID="{D33E959A-2F45-47FB-B696-75DFD96C9C7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E42A527-9DDF-4B38-9C1E-8DC16C48C58C}" type="pres">
      <dgm:prSet presAssocID="{D33E959A-2F45-47FB-B696-75DFD96C9C7C}" presName="spaceRect" presStyleCnt="0"/>
      <dgm:spPr/>
    </dgm:pt>
    <dgm:pt modelId="{37127C8C-A143-4F69-A539-0C82934A193B}" type="pres">
      <dgm:prSet presAssocID="{D33E959A-2F45-47FB-B696-75DFD96C9C7C}" presName="textRect" presStyleLbl="revTx" presStyleIdx="2" presStyleCnt="4">
        <dgm:presLayoutVars>
          <dgm:chMax val="1"/>
          <dgm:chPref val="1"/>
        </dgm:presLayoutVars>
      </dgm:prSet>
      <dgm:spPr/>
    </dgm:pt>
    <dgm:pt modelId="{16D7DFE7-C49F-46BC-A217-0E404DC74ADD}" type="pres">
      <dgm:prSet presAssocID="{9169D8C2-F41C-4F00-9C2B-AD541A9329D7}" presName="sibTrans" presStyleCnt="0"/>
      <dgm:spPr/>
    </dgm:pt>
    <dgm:pt modelId="{E63CB7FC-9EE0-4B1A-9DE0-C94CBACDA603}" type="pres">
      <dgm:prSet presAssocID="{20178534-81E2-43A4-ACF5-FBBF97728E32}" presName="compNode" presStyleCnt="0"/>
      <dgm:spPr/>
    </dgm:pt>
    <dgm:pt modelId="{7D9EB1C1-FC59-4481-ABF1-17D1172CAE43}" type="pres">
      <dgm:prSet presAssocID="{20178534-81E2-43A4-ACF5-FBBF97728E3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0F8FD9-23D7-4A4E-9C61-73B7634B7FE8}" type="pres">
      <dgm:prSet presAssocID="{20178534-81E2-43A4-ACF5-FBBF97728E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7713261-4C46-4846-9DF7-A0784412616F}" type="pres">
      <dgm:prSet presAssocID="{20178534-81E2-43A4-ACF5-FBBF97728E32}" presName="spaceRect" presStyleCnt="0"/>
      <dgm:spPr/>
    </dgm:pt>
    <dgm:pt modelId="{5F772A1C-AF94-44EC-B673-1313C71447B8}" type="pres">
      <dgm:prSet presAssocID="{20178534-81E2-43A4-ACF5-FBBF97728E3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EC3C1C-4290-4841-9FB2-58BB5D70F378}" srcId="{A42A97B2-4F44-4174-AA56-5CA83B97D6A7}" destId="{74359FB8-437A-4DE0-8A84-A5AD02480E65}" srcOrd="1" destOrd="0" parTransId="{1011D5F0-7F33-4B58-815B-D243452C2FAA}" sibTransId="{9F0C4B72-EE99-407E-B6D8-A7BC36779A67}"/>
    <dgm:cxn modelId="{92BC8E1C-94ED-574A-9512-6619CD2B3B52}" type="presOf" srcId="{74359FB8-437A-4DE0-8A84-A5AD02480E65}" destId="{641E3636-3809-4AC5-AB00-6986F90F5DD7}" srcOrd="0" destOrd="0" presId="urn:microsoft.com/office/officeart/2018/5/layout/IconLeafLabelList"/>
    <dgm:cxn modelId="{558F8932-3329-6B4A-925D-897F3807B066}" type="presOf" srcId="{A42A97B2-4F44-4174-AA56-5CA83B97D6A7}" destId="{6E77A54B-96EB-4040-894B-D1DA0BD5C759}" srcOrd="0" destOrd="0" presId="urn:microsoft.com/office/officeart/2018/5/layout/IconLeafLabelList"/>
    <dgm:cxn modelId="{83693C37-50EB-DC47-A78B-B3360CAF7778}" type="presOf" srcId="{D33E959A-2F45-47FB-B696-75DFD96C9C7C}" destId="{37127C8C-A143-4F69-A539-0C82934A193B}" srcOrd="0" destOrd="0" presId="urn:microsoft.com/office/officeart/2018/5/layout/IconLeafLabelList"/>
    <dgm:cxn modelId="{9101A35B-AB83-4902-82C7-CDD55B5E09BA}" srcId="{A42A97B2-4F44-4174-AA56-5CA83B97D6A7}" destId="{20178534-81E2-43A4-ACF5-FBBF97728E32}" srcOrd="3" destOrd="0" parTransId="{8675C4C3-7900-401C-A425-BB582B4F97AA}" sibTransId="{97F476DE-4686-4E54-85CF-58D6B36B04E7}"/>
    <dgm:cxn modelId="{412D0074-FF51-D54A-A7C5-5A517C7EE794}" type="presOf" srcId="{20178534-81E2-43A4-ACF5-FBBF97728E32}" destId="{5F772A1C-AF94-44EC-B673-1313C71447B8}" srcOrd="0" destOrd="0" presId="urn:microsoft.com/office/officeart/2018/5/layout/IconLeafLabelList"/>
    <dgm:cxn modelId="{DE86B19F-6E8C-AE4F-9519-90C64915222D}" type="presOf" srcId="{66DB0039-5479-4BD2-9E99-C860ED79F2A4}" destId="{7E6FCC66-86EF-4403-846C-88C845809FCA}" srcOrd="0" destOrd="0" presId="urn:microsoft.com/office/officeart/2018/5/layout/IconLeafLabelList"/>
    <dgm:cxn modelId="{C9112BC3-C407-42E9-A9A4-EAB19735D767}" srcId="{A42A97B2-4F44-4174-AA56-5CA83B97D6A7}" destId="{D33E959A-2F45-47FB-B696-75DFD96C9C7C}" srcOrd="2" destOrd="0" parTransId="{32C8AB2B-152D-4A19-9C39-0C4AE188B2AE}" sibTransId="{9169D8C2-F41C-4F00-9C2B-AD541A9329D7}"/>
    <dgm:cxn modelId="{579721F6-C8EF-4817-9B5A-AA8FDBC33E80}" srcId="{A42A97B2-4F44-4174-AA56-5CA83B97D6A7}" destId="{66DB0039-5479-4BD2-9E99-C860ED79F2A4}" srcOrd="0" destOrd="0" parTransId="{03B14F5E-B543-4059-8EEB-DC0CA9410D5E}" sibTransId="{70B3FCDA-A18B-443F-93E7-07A7647EFC6D}"/>
    <dgm:cxn modelId="{FE6DBFD7-9769-2B47-8D76-2F272BB449B6}" type="presParOf" srcId="{6E77A54B-96EB-4040-894B-D1DA0BD5C759}" destId="{5C00E322-94C5-4A88-A849-8CE3F9D00D61}" srcOrd="0" destOrd="0" presId="urn:microsoft.com/office/officeart/2018/5/layout/IconLeafLabelList"/>
    <dgm:cxn modelId="{C90820A7-140F-CB47-8EB3-99F98AA9F316}" type="presParOf" srcId="{5C00E322-94C5-4A88-A849-8CE3F9D00D61}" destId="{962F6671-8416-4274-9BCD-41661B403B9E}" srcOrd="0" destOrd="0" presId="urn:microsoft.com/office/officeart/2018/5/layout/IconLeafLabelList"/>
    <dgm:cxn modelId="{42BF442B-0D66-9A4A-AF73-4491C136BB7B}" type="presParOf" srcId="{5C00E322-94C5-4A88-A849-8CE3F9D00D61}" destId="{D23E5AA8-94A9-4C8B-81C3-5A2C3510D924}" srcOrd="1" destOrd="0" presId="urn:microsoft.com/office/officeart/2018/5/layout/IconLeafLabelList"/>
    <dgm:cxn modelId="{BD73170A-3979-D646-917D-277945384AFC}" type="presParOf" srcId="{5C00E322-94C5-4A88-A849-8CE3F9D00D61}" destId="{6D64CA79-ADF0-4C8F-9DAF-20FBE55C2D6E}" srcOrd="2" destOrd="0" presId="urn:microsoft.com/office/officeart/2018/5/layout/IconLeafLabelList"/>
    <dgm:cxn modelId="{3F266840-57C9-6144-AC10-466EE3F429AA}" type="presParOf" srcId="{5C00E322-94C5-4A88-A849-8CE3F9D00D61}" destId="{7E6FCC66-86EF-4403-846C-88C845809FCA}" srcOrd="3" destOrd="0" presId="urn:microsoft.com/office/officeart/2018/5/layout/IconLeafLabelList"/>
    <dgm:cxn modelId="{DF2E03CF-9FE2-5748-9F66-A50D080FCDC8}" type="presParOf" srcId="{6E77A54B-96EB-4040-894B-D1DA0BD5C759}" destId="{CCDB035C-692C-427A-B58F-185875F22149}" srcOrd="1" destOrd="0" presId="urn:microsoft.com/office/officeart/2018/5/layout/IconLeafLabelList"/>
    <dgm:cxn modelId="{E9FE5660-1353-5E4C-8EEC-2604F7FB7F2B}" type="presParOf" srcId="{6E77A54B-96EB-4040-894B-D1DA0BD5C759}" destId="{3BD6D512-9E26-4270-A297-EEE61CA22845}" srcOrd="2" destOrd="0" presId="urn:microsoft.com/office/officeart/2018/5/layout/IconLeafLabelList"/>
    <dgm:cxn modelId="{B2458B8D-11E8-2245-9D2F-275B893CE4F3}" type="presParOf" srcId="{3BD6D512-9E26-4270-A297-EEE61CA22845}" destId="{F2D07DF3-D7B4-4DD6-9640-80A95851220E}" srcOrd="0" destOrd="0" presId="urn:microsoft.com/office/officeart/2018/5/layout/IconLeafLabelList"/>
    <dgm:cxn modelId="{1275A318-5FC3-7E4B-B320-DB7691F43DDD}" type="presParOf" srcId="{3BD6D512-9E26-4270-A297-EEE61CA22845}" destId="{0B9C4089-D411-4D83-BC51-C0EBD45C9C39}" srcOrd="1" destOrd="0" presId="urn:microsoft.com/office/officeart/2018/5/layout/IconLeafLabelList"/>
    <dgm:cxn modelId="{6F0C4C30-98F5-AD42-B48A-8386AB6AE28E}" type="presParOf" srcId="{3BD6D512-9E26-4270-A297-EEE61CA22845}" destId="{5C1617D4-5E16-498C-990E-AB918A7E6FE4}" srcOrd="2" destOrd="0" presId="urn:microsoft.com/office/officeart/2018/5/layout/IconLeafLabelList"/>
    <dgm:cxn modelId="{43AE0BD7-E456-FD4B-BB3E-5EC80740FBFE}" type="presParOf" srcId="{3BD6D512-9E26-4270-A297-EEE61CA22845}" destId="{641E3636-3809-4AC5-AB00-6986F90F5DD7}" srcOrd="3" destOrd="0" presId="urn:microsoft.com/office/officeart/2018/5/layout/IconLeafLabelList"/>
    <dgm:cxn modelId="{88FA9FA8-62F4-B84F-949D-21C3DC23F193}" type="presParOf" srcId="{6E77A54B-96EB-4040-894B-D1DA0BD5C759}" destId="{F73E06E1-9857-473D-8AE2-C3ACA0D09828}" srcOrd="3" destOrd="0" presId="urn:microsoft.com/office/officeart/2018/5/layout/IconLeafLabelList"/>
    <dgm:cxn modelId="{DF03E4FD-BB9E-184C-BB8C-4692DB587BB5}" type="presParOf" srcId="{6E77A54B-96EB-4040-894B-D1DA0BD5C759}" destId="{D2E68175-BB29-4FF3-B168-0051E671E9EA}" srcOrd="4" destOrd="0" presId="urn:microsoft.com/office/officeart/2018/5/layout/IconLeafLabelList"/>
    <dgm:cxn modelId="{7824972D-4AAF-8E41-ABCE-74F968A3BC32}" type="presParOf" srcId="{D2E68175-BB29-4FF3-B168-0051E671E9EA}" destId="{4FF77B77-8F0B-4177-A345-DA8421643DFC}" srcOrd="0" destOrd="0" presId="urn:microsoft.com/office/officeart/2018/5/layout/IconLeafLabelList"/>
    <dgm:cxn modelId="{43BFA5BF-63F9-1347-B259-82605BF9E5B0}" type="presParOf" srcId="{D2E68175-BB29-4FF3-B168-0051E671E9EA}" destId="{A1FD1C11-1928-49CF-89B3-644059626E88}" srcOrd="1" destOrd="0" presId="urn:microsoft.com/office/officeart/2018/5/layout/IconLeafLabelList"/>
    <dgm:cxn modelId="{51798F0A-28BA-8645-8B78-862DEA690751}" type="presParOf" srcId="{D2E68175-BB29-4FF3-B168-0051E671E9EA}" destId="{8E42A527-9DDF-4B38-9C1E-8DC16C48C58C}" srcOrd="2" destOrd="0" presId="urn:microsoft.com/office/officeart/2018/5/layout/IconLeafLabelList"/>
    <dgm:cxn modelId="{E90ECDBD-D336-CA4A-8F4E-F12796156546}" type="presParOf" srcId="{D2E68175-BB29-4FF3-B168-0051E671E9EA}" destId="{37127C8C-A143-4F69-A539-0C82934A193B}" srcOrd="3" destOrd="0" presId="urn:microsoft.com/office/officeart/2018/5/layout/IconLeafLabelList"/>
    <dgm:cxn modelId="{9831CF65-63B4-284F-AB52-77D9685A4178}" type="presParOf" srcId="{6E77A54B-96EB-4040-894B-D1DA0BD5C759}" destId="{16D7DFE7-C49F-46BC-A217-0E404DC74ADD}" srcOrd="5" destOrd="0" presId="urn:microsoft.com/office/officeart/2018/5/layout/IconLeafLabelList"/>
    <dgm:cxn modelId="{77195DDF-18D8-354C-9274-9BE8E597FC3B}" type="presParOf" srcId="{6E77A54B-96EB-4040-894B-D1DA0BD5C759}" destId="{E63CB7FC-9EE0-4B1A-9DE0-C94CBACDA603}" srcOrd="6" destOrd="0" presId="urn:microsoft.com/office/officeart/2018/5/layout/IconLeafLabelList"/>
    <dgm:cxn modelId="{64D2D8AD-A88F-1040-8F1F-1BBC93CF235A}" type="presParOf" srcId="{E63CB7FC-9EE0-4B1A-9DE0-C94CBACDA603}" destId="{7D9EB1C1-FC59-4481-ABF1-17D1172CAE43}" srcOrd="0" destOrd="0" presId="urn:microsoft.com/office/officeart/2018/5/layout/IconLeafLabelList"/>
    <dgm:cxn modelId="{8DF39117-6250-8D4F-BD6A-09B3F95E84B8}" type="presParOf" srcId="{E63CB7FC-9EE0-4B1A-9DE0-C94CBACDA603}" destId="{820F8FD9-23D7-4A4E-9C61-73B7634B7FE8}" srcOrd="1" destOrd="0" presId="urn:microsoft.com/office/officeart/2018/5/layout/IconLeafLabelList"/>
    <dgm:cxn modelId="{2F4EB8DB-AACD-7A42-8E84-3EF927D92580}" type="presParOf" srcId="{E63CB7FC-9EE0-4B1A-9DE0-C94CBACDA603}" destId="{17713261-4C46-4846-9DF7-A0784412616F}" srcOrd="2" destOrd="0" presId="urn:microsoft.com/office/officeart/2018/5/layout/IconLeafLabelList"/>
    <dgm:cxn modelId="{91FC9DE1-2461-8248-8DEF-8BD8F3764AEC}" type="presParOf" srcId="{E63CB7FC-9EE0-4B1A-9DE0-C94CBACDA603}" destId="{5F772A1C-AF94-44EC-B673-1313C71447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06EAB2-C671-4901-9078-5BE45208B22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C6697C-D0D4-4388-978B-2F393C4884E3}">
      <dgm:prSet/>
      <dgm:spPr/>
      <dgm:t>
        <a:bodyPr/>
        <a:lstStyle/>
        <a:p>
          <a:r>
            <a:rPr lang="en-US"/>
            <a:t>BERT (Bidirectional Encoder Representations from Transformers)</a:t>
          </a:r>
        </a:p>
      </dgm:t>
    </dgm:pt>
    <dgm:pt modelId="{4549DE8C-8723-4DE6-A141-ECC8793F90BE}" type="parTrans" cxnId="{464A0E60-97A3-4BE4-AFF6-464AA5810B8D}">
      <dgm:prSet/>
      <dgm:spPr/>
      <dgm:t>
        <a:bodyPr/>
        <a:lstStyle/>
        <a:p>
          <a:endParaRPr lang="en-US"/>
        </a:p>
      </dgm:t>
    </dgm:pt>
    <dgm:pt modelId="{819D2E4C-7E5E-432E-952F-BA7D697260B1}" type="sibTrans" cxnId="{464A0E60-97A3-4BE4-AFF6-464AA5810B8D}">
      <dgm:prSet/>
      <dgm:spPr/>
      <dgm:t>
        <a:bodyPr/>
        <a:lstStyle/>
        <a:p>
          <a:endParaRPr lang="en-US"/>
        </a:p>
      </dgm:t>
    </dgm:pt>
    <dgm:pt modelId="{12BAEB9B-BA3B-4744-BE1A-FBEA7015453D}">
      <dgm:prSet/>
      <dgm:spPr/>
      <dgm:t>
        <a:bodyPr/>
        <a:lstStyle/>
        <a:p>
          <a:r>
            <a:rPr lang="en-US"/>
            <a:t>RoBERTa (Robustly optimized BERT approach)</a:t>
          </a:r>
        </a:p>
      </dgm:t>
    </dgm:pt>
    <dgm:pt modelId="{4141A593-46BE-452A-B950-9572CD9E3EF9}" type="parTrans" cxnId="{8771B715-E08F-47DF-9DA7-597470B39920}">
      <dgm:prSet/>
      <dgm:spPr/>
      <dgm:t>
        <a:bodyPr/>
        <a:lstStyle/>
        <a:p>
          <a:endParaRPr lang="en-US"/>
        </a:p>
      </dgm:t>
    </dgm:pt>
    <dgm:pt modelId="{18F8C71C-445A-4E3A-9B7F-F70AD41CF1A2}" type="sibTrans" cxnId="{8771B715-E08F-47DF-9DA7-597470B39920}">
      <dgm:prSet/>
      <dgm:spPr/>
      <dgm:t>
        <a:bodyPr/>
        <a:lstStyle/>
        <a:p>
          <a:endParaRPr lang="en-US"/>
        </a:p>
      </dgm:t>
    </dgm:pt>
    <dgm:pt modelId="{2A99CAA8-7CCE-4DE7-AEC1-303EF9EDB8E1}">
      <dgm:prSet/>
      <dgm:spPr/>
      <dgm:t>
        <a:bodyPr/>
        <a:lstStyle/>
        <a:p>
          <a:r>
            <a:rPr lang="en-US"/>
            <a:t>GPT (Generative Pre-trained Transformer)</a:t>
          </a:r>
        </a:p>
      </dgm:t>
    </dgm:pt>
    <dgm:pt modelId="{5B46224F-FE33-4468-B45A-5D2AD1A8A63C}" type="parTrans" cxnId="{C250A5F1-31A8-4C0B-AE35-84BBCDF88DBA}">
      <dgm:prSet/>
      <dgm:spPr/>
      <dgm:t>
        <a:bodyPr/>
        <a:lstStyle/>
        <a:p>
          <a:endParaRPr lang="en-US"/>
        </a:p>
      </dgm:t>
    </dgm:pt>
    <dgm:pt modelId="{026829B1-F0D4-4E31-BE04-C703A2F4FBDF}" type="sibTrans" cxnId="{C250A5F1-31A8-4C0B-AE35-84BBCDF88DBA}">
      <dgm:prSet/>
      <dgm:spPr/>
      <dgm:t>
        <a:bodyPr/>
        <a:lstStyle/>
        <a:p>
          <a:endParaRPr lang="en-US"/>
        </a:p>
      </dgm:t>
    </dgm:pt>
    <dgm:pt modelId="{58C8BCD8-339E-43DB-90C0-AC64FE1B3947}">
      <dgm:prSet/>
      <dgm:spPr/>
      <dgm:t>
        <a:bodyPr/>
        <a:lstStyle/>
        <a:p>
          <a:r>
            <a:rPr lang="en-US"/>
            <a:t>T5 (Text-To-Text Transfer Transformer)</a:t>
          </a:r>
        </a:p>
      </dgm:t>
    </dgm:pt>
    <dgm:pt modelId="{47C75541-57D3-4FCB-9C57-585CC439A8C3}" type="parTrans" cxnId="{80BC73DC-9F58-4167-84FA-C25F60456F9D}">
      <dgm:prSet/>
      <dgm:spPr/>
      <dgm:t>
        <a:bodyPr/>
        <a:lstStyle/>
        <a:p>
          <a:endParaRPr lang="en-US"/>
        </a:p>
      </dgm:t>
    </dgm:pt>
    <dgm:pt modelId="{3DFE3B16-42CD-40FF-8627-240DA02A3DEF}" type="sibTrans" cxnId="{80BC73DC-9F58-4167-84FA-C25F60456F9D}">
      <dgm:prSet/>
      <dgm:spPr/>
      <dgm:t>
        <a:bodyPr/>
        <a:lstStyle/>
        <a:p>
          <a:endParaRPr lang="en-US"/>
        </a:p>
      </dgm:t>
    </dgm:pt>
    <dgm:pt modelId="{49A7F5BE-E673-401E-A67A-D58996180483}">
      <dgm:prSet/>
      <dgm:spPr/>
      <dgm:t>
        <a:bodyPr/>
        <a:lstStyle/>
        <a:p>
          <a:r>
            <a:rPr lang="en-US"/>
            <a:t>BART (Bidirectional and Auto-Regressive Transformers)</a:t>
          </a:r>
        </a:p>
      </dgm:t>
    </dgm:pt>
    <dgm:pt modelId="{40CF59F6-5C32-452E-87C0-DC3A957FF8E3}" type="parTrans" cxnId="{EA27E3EE-B8CC-47D0-AACB-0283436AB081}">
      <dgm:prSet/>
      <dgm:spPr/>
      <dgm:t>
        <a:bodyPr/>
        <a:lstStyle/>
        <a:p>
          <a:endParaRPr lang="en-US"/>
        </a:p>
      </dgm:t>
    </dgm:pt>
    <dgm:pt modelId="{ECAADDE8-6C5F-4A39-8574-996ABEDB73EC}" type="sibTrans" cxnId="{EA27E3EE-B8CC-47D0-AACB-0283436AB081}">
      <dgm:prSet/>
      <dgm:spPr/>
      <dgm:t>
        <a:bodyPr/>
        <a:lstStyle/>
        <a:p>
          <a:endParaRPr lang="en-US"/>
        </a:p>
      </dgm:t>
    </dgm:pt>
    <dgm:pt modelId="{FAF418BC-65D1-4E25-89CE-38FA326CAD48}">
      <dgm:prSet/>
      <dgm:spPr/>
      <dgm:t>
        <a:bodyPr/>
        <a:lstStyle/>
        <a:p>
          <a:r>
            <a:rPr lang="en-US"/>
            <a:t>ViT (Vision Transformer)(note: computer vision)</a:t>
          </a:r>
        </a:p>
      </dgm:t>
    </dgm:pt>
    <dgm:pt modelId="{E1641DD2-59EB-4E33-9893-E049FB0BEEC9}" type="parTrans" cxnId="{A8A77BE4-8EC0-4373-ACEC-39F93CEE6120}">
      <dgm:prSet/>
      <dgm:spPr/>
      <dgm:t>
        <a:bodyPr/>
        <a:lstStyle/>
        <a:p>
          <a:endParaRPr lang="en-US"/>
        </a:p>
      </dgm:t>
    </dgm:pt>
    <dgm:pt modelId="{CE7A905D-6D8C-4CF1-B282-437CD2900B5B}" type="sibTrans" cxnId="{A8A77BE4-8EC0-4373-ACEC-39F93CEE6120}">
      <dgm:prSet/>
      <dgm:spPr/>
      <dgm:t>
        <a:bodyPr/>
        <a:lstStyle/>
        <a:p>
          <a:endParaRPr lang="en-US"/>
        </a:p>
      </dgm:t>
    </dgm:pt>
    <dgm:pt modelId="{BA4EE85C-97B4-4A3C-99B0-F9585D85C6BB}">
      <dgm:prSet/>
      <dgm:spPr/>
      <dgm:t>
        <a:bodyPr/>
        <a:lstStyle/>
        <a:p>
          <a:r>
            <a:rPr lang="en-US"/>
            <a:t>LLaMA (Large Language Model Meta AI)</a:t>
          </a:r>
        </a:p>
      </dgm:t>
    </dgm:pt>
    <dgm:pt modelId="{70E415B7-AD45-4A71-9D2F-DB9CBC380BBD}" type="parTrans" cxnId="{6C6FDD15-BBEE-492D-B2F7-4C498DAE9A62}">
      <dgm:prSet/>
      <dgm:spPr/>
      <dgm:t>
        <a:bodyPr/>
        <a:lstStyle/>
        <a:p>
          <a:endParaRPr lang="en-US"/>
        </a:p>
      </dgm:t>
    </dgm:pt>
    <dgm:pt modelId="{17AE39A3-7781-4D1D-B2DC-C9314EBBC107}" type="sibTrans" cxnId="{6C6FDD15-BBEE-492D-B2F7-4C498DAE9A62}">
      <dgm:prSet/>
      <dgm:spPr/>
      <dgm:t>
        <a:bodyPr/>
        <a:lstStyle/>
        <a:p>
          <a:endParaRPr lang="en-US"/>
        </a:p>
      </dgm:t>
    </dgm:pt>
    <dgm:pt modelId="{6E92AD8D-F533-E14D-939D-26B53BA35F3A}" type="pres">
      <dgm:prSet presAssocID="{D206EAB2-C671-4901-9078-5BE45208B22A}" presName="diagram" presStyleCnt="0">
        <dgm:presLayoutVars>
          <dgm:dir/>
          <dgm:resizeHandles val="exact"/>
        </dgm:presLayoutVars>
      </dgm:prSet>
      <dgm:spPr/>
    </dgm:pt>
    <dgm:pt modelId="{906485C5-B510-4C47-A627-00AC4908E537}" type="pres">
      <dgm:prSet presAssocID="{ABC6697C-D0D4-4388-978B-2F393C4884E3}" presName="node" presStyleLbl="node1" presStyleIdx="0" presStyleCnt="7">
        <dgm:presLayoutVars>
          <dgm:bulletEnabled val="1"/>
        </dgm:presLayoutVars>
      </dgm:prSet>
      <dgm:spPr/>
    </dgm:pt>
    <dgm:pt modelId="{C605EE14-DAE0-514D-B33A-59385B59A2B6}" type="pres">
      <dgm:prSet presAssocID="{819D2E4C-7E5E-432E-952F-BA7D697260B1}" presName="sibTrans" presStyleCnt="0"/>
      <dgm:spPr/>
    </dgm:pt>
    <dgm:pt modelId="{8A0A9E5D-708B-E441-86B3-DB22A8E46666}" type="pres">
      <dgm:prSet presAssocID="{12BAEB9B-BA3B-4744-BE1A-FBEA7015453D}" presName="node" presStyleLbl="node1" presStyleIdx="1" presStyleCnt="7">
        <dgm:presLayoutVars>
          <dgm:bulletEnabled val="1"/>
        </dgm:presLayoutVars>
      </dgm:prSet>
      <dgm:spPr/>
    </dgm:pt>
    <dgm:pt modelId="{B99B0317-A89C-C842-932C-9C184F862A5B}" type="pres">
      <dgm:prSet presAssocID="{18F8C71C-445A-4E3A-9B7F-F70AD41CF1A2}" presName="sibTrans" presStyleCnt="0"/>
      <dgm:spPr/>
    </dgm:pt>
    <dgm:pt modelId="{8D6BFEC2-0CA3-E545-A60D-94D3141DFCF8}" type="pres">
      <dgm:prSet presAssocID="{2A99CAA8-7CCE-4DE7-AEC1-303EF9EDB8E1}" presName="node" presStyleLbl="node1" presStyleIdx="2" presStyleCnt="7">
        <dgm:presLayoutVars>
          <dgm:bulletEnabled val="1"/>
        </dgm:presLayoutVars>
      </dgm:prSet>
      <dgm:spPr/>
    </dgm:pt>
    <dgm:pt modelId="{4CD4E8B6-6925-B942-A89C-AAC5CF727557}" type="pres">
      <dgm:prSet presAssocID="{026829B1-F0D4-4E31-BE04-C703A2F4FBDF}" presName="sibTrans" presStyleCnt="0"/>
      <dgm:spPr/>
    </dgm:pt>
    <dgm:pt modelId="{01389AC3-D2A8-3E49-B266-9C7AE48D79BB}" type="pres">
      <dgm:prSet presAssocID="{58C8BCD8-339E-43DB-90C0-AC64FE1B3947}" presName="node" presStyleLbl="node1" presStyleIdx="3" presStyleCnt="7">
        <dgm:presLayoutVars>
          <dgm:bulletEnabled val="1"/>
        </dgm:presLayoutVars>
      </dgm:prSet>
      <dgm:spPr/>
    </dgm:pt>
    <dgm:pt modelId="{07B62AC8-61C4-E44F-85F8-8A2DD66E8140}" type="pres">
      <dgm:prSet presAssocID="{3DFE3B16-42CD-40FF-8627-240DA02A3DEF}" presName="sibTrans" presStyleCnt="0"/>
      <dgm:spPr/>
    </dgm:pt>
    <dgm:pt modelId="{6B2C228F-53FD-BF43-8BE5-44D2BC17478A}" type="pres">
      <dgm:prSet presAssocID="{49A7F5BE-E673-401E-A67A-D58996180483}" presName="node" presStyleLbl="node1" presStyleIdx="4" presStyleCnt="7">
        <dgm:presLayoutVars>
          <dgm:bulletEnabled val="1"/>
        </dgm:presLayoutVars>
      </dgm:prSet>
      <dgm:spPr/>
    </dgm:pt>
    <dgm:pt modelId="{1CB6D771-DC64-4342-879E-D549EC5B8F49}" type="pres">
      <dgm:prSet presAssocID="{ECAADDE8-6C5F-4A39-8574-996ABEDB73EC}" presName="sibTrans" presStyleCnt="0"/>
      <dgm:spPr/>
    </dgm:pt>
    <dgm:pt modelId="{DD6EFEE7-1757-B745-B1FB-71875AAA8ECB}" type="pres">
      <dgm:prSet presAssocID="{FAF418BC-65D1-4E25-89CE-38FA326CAD48}" presName="node" presStyleLbl="node1" presStyleIdx="5" presStyleCnt="7">
        <dgm:presLayoutVars>
          <dgm:bulletEnabled val="1"/>
        </dgm:presLayoutVars>
      </dgm:prSet>
      <dgm:spPr/>
    </dgm:pt>
    <dgm:pt modelId="{315F43D3-92A6-804C-BF7B-5D1C86159029}" type="pres">
      <dgm:prSet presAssocID="{CE7A905D-6D8C-4CF1-B282-437CD2900B5B}" presName="sibTrans" presStyleCnt="0"/>
      <dgm:spPr/>
    </dgm:pt>
    <dgm:pt modelId="{22B52DBF-A6F0-3C41-B771-974E853A7714}" type="pres">
      <dgm:prSet presAssocID="{BA4EE85C-97B4-4A3C-99B0-F9585D85C6BB}" presName="node" presStyleLbl="node1" presStyleIdx="6" presStyleCnt="7">
        <dgm:presLayoutVars>
          <dgm:bulletEnabled val="1"/>
        </dgm:presLayoutVars>
      </dgm:prSet>
      <dgm:spPr/>
    </dgm:pt>
  </dgm:ptLst>
  <dgm:cxnLst>
    <dgm:cxn modelId="{F077ED10-4980-F24A-B950-30C437B2F4E5}" type="presOf" srcId="{12BAEB9B-BA3B-4744-BE1A-FBEA7015453D}" destId="{8A0A9E5D-708B-E441-86B3-DB22A8E46666}" srcOrd="0" destOrd="0" presId="urn:microsoft.com/office/officeart/2005/8/layout/default"/>
    <dgm:cxn modelId="{8771B715-E08F-47DF-9DA7-597470B39920}" srcId="{D206EAB2-C671-4901-9078-5BE45208B22A}" destId="{12BAEB9B-BA3B-4744-BE1A-FBEA7015453D}" srcOrd="1" destOrd="0" parTransId="{4141A593-46BE-452A-B950-9572CD9E3EF9}" sibTransId="{18F8C71C-445A-4E3A-9B7F-F70AD41CF1A2}"/>
    <dgm:cxn modelId="{6C6FDD15-BBEE-492D-B2F7-4C498DAE9A62}" srcId="{D206EAB2-C671-4901-9078-5BE45208B22A}" destId="{BA4EE85C-97B4-4A3C-99B0-F9585D85C6BB}" srcOrd="6" destOrd="0" parTransId="{70E415B7-AD45-4A71-9D2F-DB9CBC380BBD}" sibTransId="{17AE39A3-7781-4D1D-B2DC-C9314EBBC107}"/>
    <dgm:cxn modelId="{490B243B-75F5-AB47-A6D6-E291C400BD14}" type="presOf" srcId="{ABC6697C-D0D4-4388-978B-2F393C4884E3}" destId="{906485C5-B510-4C47-A627-00AC4908E537}" srcOrd="0" destOrd="0" presId="urn:microsoft.com/office/officeart/2005/8/layout/default"/>
    <dgm:cxn modelId="{464A0E60-97A3-4BE4-AFF6-464AA5810B8D}" srcId="{D206EAB2-C671-4901-9078-5BE45208B22A}" destId="{ABC6697C-D0D4-4388-978B-2F393C4884E3}" srcOrd="0" destOrd="0" parTransId="{4549DE8C-8723-4DE6-A141-ECC8793F90BE}" sibTransId="{819D2E4C-7E5E-432E-952F-BA7D697260B1}"/>
    <dgm:cxn modelId="{8BF35B8A-E3E5-CA4B-8AD4-B79F757E1424}" type="presOf" srcId="{BA4EE85C-97B4-4A3C-99B0-F9585D85C6BB}" destId="{22B52DBF-A6F0-3C41-B771-974E853A7714}" srcOrd="0" destOrd="0" presId="urn:microsoft.com/office/officeart/2005/8/layout/default"/>
    <dgm:cxn modelId="{231239C3-BAA6-7640-B39E-0E4675938A6E}" type="presOf" srcId="{2A99CAA8-7CCE-4DE7-AEC1-303EF9EDB8E1}" destId="{8D6BFEC2-0CA3-E545-A60D-94D3141DFCF8}" srcOrd="0" destOrd="0" presId="urn:microsoft.com/office/officeart/2005/8/layout/default"/>
    <dgm:cxn modelId="{C32AAFC3-AF3C-4D47-89A9-C0F864EB2D2B}" type="presOf" srcId="{D206EAB2-C671-4901-9078-5BE45208B22A}" destId="{6E92AD8D-F533-E14D-939D-26B53BA35F3A}" srcOrd="0" destOrd="0" presId="urn:microsoft.com/office/officeart/2005/8/layout/default"/>
    <dgm:cxn modelId="{820BADD3-F784-C04F-BF23-8039084BB179}" type="presOf" srcId="{49A7F5BE-E673-401E-A67A-D58996180483}" destId="{6B2C228F-53FD-BF43-8BE5-44D2BC17478A}" srcOrd="0" destOrd="0" presId="urn:microsoft.com/office/officeart/2005/8/layout/default"/>
    <dgm:cxn modelId="{80BC73DC-9F58-4167-84FA-C25F60456F9D}" srcId="{D206EAB2-C671-4901-9078-5BE45208B22A}" destId="{58C8BCD8-339E-43DB-90C0-AC64FE1B3947}" srcOrd="3" destOrd="0" parTransId="{47C75541-57D3-4FCB-9C57-585CC439A8C3}" sibTransId="{3DFE3B16-42CD-40FF-8627-240DA02A3DEF}"/>
    <dgm:cxn modelId="{A8A77BE4-8EC0-4373-ACEC-39F93CEE6120}" srcId="{D206EAB2-C671-4901-9078-5BE45208B22A}" destId="{FAF418BC-65D1-4E25-89CE-38FA326CAD48}" srcOrd="5" destOrd="0" parTransId="{E1641DD2-59EB-4E33-9893-E049FB0BEEC9}" sibTransId="{CE7A905D-6D8C-4CF1-B282-437CD2900B5B}"/>
    <dgm:cxn modelId="{EA27E3EE-B8CC-47D0-AACB-0283436AB081}" srcId="{D206EAB2-C671-4901-9078-5BE45208B22A}" destId="{49A7F5BE-E673-401E-A67A-D58996180483}" srcOrd="4" destOrd="0" parTransId="{40CF59F6-5C32-452E-87C0-DC3A957FF8E3}" sibTransId="{ECAADDE8-6C5F-4A39-8574-996ABEDB73EC}"/>
    <dgm:cxn modelId="{C250A5F1-31A8-4C0B-AE35-84BBCDF88DBA}" srcId="{D206EAB2-C671-4901-9078-5BE45208B22A}" destId="{2A99CAA8-7CCE-4DE7-AEC1-303EF9EDB8E1}" srcOrd="2" destOrd="0" parTransId="{5B46224F-FE33-4468-B45A-5D2AD1A8A63C}" sibTransId="{026829B1-F0D4-4E31-BE04-C703A2F4FBDF}"/>
    <dgm:cxn modelId="{184D2AFA-7DB3-2E4B-82B6-C9E9244A04FB}" type="presOf" srcId="{FAF418BC-65D1-4E25-89CE-38FA326CAD48}" destId="{DD6EFEE7-1757-B745-B1FB-71875AAA8ECB}" srcOrd="0" destOrd="0" presId="urn:microsoft.com/office/officeart/2005/8/layout/default"/>
    <dgm:cxn modelId="{BFAADCFD-5E7F-2B48-A393-20845783698B}" type="presOf" srcId="{58C8BCD8-339E-43DB-90C0-AC64FE1B3947}" destId="{01389AC3-D2A8-3E49-B266-9C7AE48D79BB}" srcOrd="0" destOrd="0" presId="urn:microsoft.com/office/officeart/2005/8/layout/default"/>
    <dgm:cxn modelId="{F20F04CB-A2E0-6D44-8FCD-AF312675537F}" type="presParOf" srcId="{6E92AD8D-F533-E14D-939D-26B53BA35F3A}" destId="{906485C5-B510-4C47-A627-00AC4908E537}" srcOrd="0" destOrd="0" presId="urn:microsoft.com/office/officeart/2005/8/layout/default"/>
    <dgm:cxn modelId="{1F9BFAA1-2550-5D44-BB2F-BEE2DADFCAA3}" type="presParOf" srcId="{6E92AD8D-F533-E14D-939D-26B53BA35F3A}" destId="{C605EE14-DAE0-514D-B33A-59385B59A2B6}" srcOrd="1" destOrd="0" presId="urn:microsoft.com/office/officeart/2005/8/layout/default"/>
    <dgm:cxn modelId="{FBD18134-BF37-B74A-9A5F-443035C134DE}" type="presParOf" srcId="{6E92AD8D-F533-E14D-939D-26B53BA35F3A}" destId="{8A0A9E5D-708B-E441-86B3-DB22A8E46666}" srcOrd="2" destOrd="0" presId="urn:microsoft.com/office/officeart/2005/8/layout/default"/>
    <dgm:cxn modelId="{2E5F1FC4-92A4-E349-A9CE-AE8D34729403}" type="presParOf" srcId="{6E92AD8D-F533-E14D-939D-26B53BA35F3A}" destId="{B99B0317-A89C-C842-932C-9C184F862A5B}" srcOrd="3" destOrd="0" presId="urn:microsoft.com/office/officeart/2005/8/layout/default"/>
    <dgm:cxn modelId="{13191360-BD15-6940-9180-CEB4884EAE57}" type="presParOf" srcId="{6E92AD8D-F533-E14D-939D-26B53BA35F3A}" destId="{8D6BFEC2-0CA3-E545-A60D-94D3141DFCF8}" srcOrd="4" destOrd="0" presId="urn:microsoft.com/office/officeart/2005/8/layout/default"/>
    <dgm:cxn modelId="{7BE88D3F-3193-C547-8C91-CA6F8454DFAF}" type="presParOf" srcId="{6E92AD8D-F533-E14D-939D-26B53BA35F3A}" destId="{4CD4E8B6-6925-B942-A89C-AAC5CF727557}" srcOrd="5" destOrd="0" presId="urn:microsoft.com/office/officeart/2005/8/layout/default"/>
    <dgm:cxn modelId="{AD148BEA-BBFC-6B44-BDB2-1567F6BA99CB}" type="presParOf" srcId="{6E92AD8D-F533-E14D-939D-26B53BA35F3A}" destId="{01389AC3-D2A8-3E49-B266-9C7AE48D79BB}" srcOrd="6" destOrd="0" presId="urn:microsoft.com/office/officeart/2005/8/layout/default"/>
    <dgm:cxn modelId="{2BCD8EA1-B1EA-5743-B85D-B3DDD7D86124}" type="presParOf" srcId="{6E92AD8D-F533-E14D-939D-26B53BA35F3A}" destId="{07B62AC8-61C4-E44F-85F8-8A2DD66E8140}" srcOrd="7" destOrd="0" presId="urn:microsoft.com/office/officeart/2005/8/layout/default"/>
    <dgm:cxn modelId="{47950674-D89B-C84B-A5C7-44DA819319D0}" type="presParOf" srcId="{6E92AD8D-F533-E14D-939D-26B53BA35F3A}" destId="{6B2C228F-53FD-BF43-8BE5-44D2BC17478A}" srcOrd="8" destOrd="0" presId="urn:microsoft.com/office/officeart/2005/8/layout/default"/>
    <dgm:cxn modelId="{6C4A6802-4536-2541-A315-EB970E4F3F41}" type="presParOf" srcId="{6E92AD8D-F533-E14D-939D-26B53BA35F3A}" destId="{1CB6D771-DC64-4342-879E-D549EC5B8F49}" srcOrd="9" destOrd="0" presId="urn:microsoft.com/office/officeart/2005/8/layout/default"/>
    <dgm:cxn modelId="{9A9EF3AB-B761-6640-BF48-CE68D453A004}" type="presParOf" srcId="{6E92AD8D-F533-E14D-939D-26B53BA35F3A}" destId="{DD6EFEE7-1757-B745-B1FB-71875AAA8ECB}" srcOrd="10" destOrd="0" presId="urn:microsoft.com/office/officeart/2005/8/layout/default"/>
    <dgm:cxn modelId="{BAAB0C1A-0179-054B-9861-F1100304C417}" type="presParOf" srcId="{6E92AD8D-F533-E14D-939D-26B53BA35F3A}" destId="{315F43D3-92A6-804C-BF7B-5D1C86159029}" srcOrd="11" destOrd="0" presId="urn:microsoft.com/office/officeart/2005/8/layout/default"/>
    <dgm:cxn modelId="{DB55B74E-65DD-7C41-B1EF-6D0253979DD4}" type="presParOf" srcId="{6E92AD8D-F533-E14D-939D-26B53BA35F3A}" destId="{22B52DBF-A6F0-3C41-B771-974E853A771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6B7B40-10B5-4C6B-A2AC-B4EE81FBCF1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93AC167B-314C-4765-89FC-6E8F67477DCC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Develop Your Model from Scratch</a:t>
          </a:r>
          <a:endParaRPr lang="en-US"/>
        </a:p>
      </dgm:t>
    </dgm:pt>
    <dgm:pt modelId="{4D57A64B-A684-421F-A033-E19D189FB639}" type="parTrans" cxnId="{3A66E055-DC19-4F13-9478-7DEED4BADDEC}">
      <dgm:prSet/>
      <dgm:spPr/>
      <dgm:t>
        <a:bodyPr/>
        <a:lstStyle/>
        <a:p>
          <a:endParaRPr lang="en-US"/>
        </a:p>
      </dgm:t>
    </dgm:pt>
    <dgm:pt modelId="{45731CA0-6B8E-425A-8CA8-640430A3E101}" type="sibTrans" cxnId="{3A66E055-DC19-4F13-9478-7DEED4BADDEC}">
      <dgm:prSet/>
      <dgm:spPr/>
      <dgm:t>
        <a:bodyPr/>
        <a:lstStyle/>
        <a:p>
          <a:endParaRPr lang="en-US"/>
        </a:p>
      </dgm:t>
    </dgm:pt>
    <dgm:pt modelId="{1C29A2CA-9A31-47A9-A51E-9622D407204F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A Custom AI Model  </a:t>
          </a:r>
          <a:endParaRPr lang="en-US"/>
        </a:p>
      </dgm:t>
    </dgm:pt>
    <dgm:pt modelId="{C181E876-5E28-4F9C-B7E9-FD309C286356}" type="parTrans" cxnId="{540D5CC0-1B41-4A5C-9072-4C00FE36ED2B}">
      <dgm:prSet/>
      <dgm:spPr/>
      <dgm:t>
        <a:bodyPr/>
        <a:lstStyle/>
        <a:p>
          <a:endParaRPr lang="en-US"/>
        </a:p>
      </dgm:t>
    </dgm:pt>
    <dgm:pt modelId="{4AB56C79-3E0C-4684-8EA1-72733C867E44}" type="sibTrans" cxnId="{540D5CC0-1B41-4A5C-9072-4C00FE36ED2B}">
      <dgm:prSet/>
      <dgm:spPr/>
      <dgm:t>
        <a:bodyPr/>
        <a:lstStyle/>
        <a:p>
          <a:endParaRPr lang="en-US"/>
        </a:p>
      </dgm:t>
    </dgm:pt>
    <dgm:pt modelId="{D1452290-CDAD-4883-AA97-9342156496E6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API</a:t>
          </a:r>
          <a:r>
            <a:rPr lang="en-US"/>
            <a:t> </a:t>
          </a:r>
        </a:p>
      </dgm:t>
    </dgm:pt>
    <dgm:pt modelId="{BC6FEEB6-8EA3-41C2-B8EA-BB082156B8DB}" type="parTrans" cxnId="{E213078A-DC95-4363-A33A-0F5695EC3C5B}">
      <dgm:prSet/>
      <dgm:spPr/>
      <dgm:t>
        <a:bodyPr/>
        <a:lstStyle/>
        <a:p>
          <a:endParaRPr lang="en-US"/>
        </a:p>
      </dgm:t>
    </dgm:pt>
    <dgm:pt modelId="{66879632-24C5-4E17-9BA1-89961D4E9514}" type="sibTrans" cxnId="{E213078A-DC95-4363-A33A-0F5695EC3C5B}">
      <dgm:prSet/>
      <dgm:spPr/>
      <dgm:t>
        <a:bodyPr/>
        <a:lstStyle/>
        <a:p>
          <a:endParaRPr lang="en-US"/>
        </a:p>
      </dgm:t>
    </dgm:pt>
    <dgm:pt modelId="{AB45B55A-F2C4-453E-BBCB-6D9C419B4855}" type="pres">
      <dgm:prSet presAssocID="{506B7B40-10B5-4C6B-A2AC-B4EE81FBCF1B}" presName="root" presStyleCnt="0">
        <dgm:presLayoutVars>
          <dgm:dir/>
          <dgm:resizeHandles val="exact"/>
        </dgm:presLayoutVars>
      </dgm:prSet>
      <dgm:spPr/>
    </dgm:pt>
    <dgm:pt modelId="{2B934836-DE85-463D-9DBD-E4263F8667C5}" type="pres">
      <dgm:prSet presAssocID="{93AC167B-314C-4765-89FC-6E8F67477DCC}" presName="compNode" presStyleCnt="0"/>
      <dgm:spPr/>
    </dgm:pt>
    <dgm:pt modelId="{81791847-421D-464E-9F17-AB05C66D88E0}" type="pres">
      <dgm:prSet presAssocID="{93AC167B-314C-4765-89FC-6E8F67477DCC}" presName="iconBgRect" presStyleLbl="bgShp" presStyleIdx="0" presStyleCnt="3"/>
      <dgm:spPr/>
    </dgm:pt>
    <dgm:pt modelId="{5C417CFD-444D-40FA-A465-87927CAC45AA}" type="pres">
      <dgm:prSet presAssocID="{93AC167B-314C-4765-89FC-6E8F67477DCC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E30513A-658A-497A-A41F-716ECA96954A}" type="pres">
      <dgm:prSet presAssocID="{93AC167B-314C-4765-89FC-6E8F67477DCC}" presName="spaceRect" presStyleCnt="0"/>
      <dgm:spPr/>
    </dgm:pt>
    <dgm:pt modelId="{D11F0797-DC1B-4CE0-85E7-75CE19A249B5}" type="pres">
      <dgm:prSet presAssocID="{93AC167B-314C-4765-89FC-6E8F67477DCC}" presName="textRect" presStyleLbl="revTx" presStyleIdx="0" presStyleCnt="3">
        <dgm:presLayoutVars>
          <dgm:chMax val="1"/>
          <dgm:chPref val="1"/>
        </dgm:presLayoutVars>
      </dgm:prSet>
      <dgm:spPr/>
    </dgm:pt>
    <dgm:pt modelId="{380D44F7-B437-4AFA-B958-BE378B0EB000}" type="pres">
      <dgm:prSet presAssocID="{45731CA0-6B8E-425A-8CA8-640430A3E101}" presName="sibTrans" presStyleCnt="0"/>
      <dgm:spPr/>
    </dgm:pt>
    <dgm:pt modelId="{72898D69-F590-4857-AE8C-87D762324E46}" type="pres">
      <dgm:prSet presAssocID="{1C29A2CA-9A31-47A9-A51E-9622D407204F}" presName="compNode" presStyleCnt="0"/>
      <dgm:spPr/>
    </dgm:pt>
    <dgm:pt modelId="{62178F5E-76F2-4EFE-A4AF-2EFE0131AF11}" type="pres">
      <dgm:prSet presAssocID="{1C29A2CA-9A31-47A9-A51E-9622D407204F}" presName="iconBgRect" presStyleLbl="bgShp" presStyleIdx="1" presStyleCnt="3"/>
      <dgm:spPr/>
    </dgm:pt>
    <dgm:pt modelId="{B43C6235-48D7-4DA9-96E3-558058CD0342}" type="pres">
      <dgm:prSet presAssocID="{1C29A2CA-9A31-47A9-A51E-9622D407204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C0E6900-FE71-4A5D-BCE6-3876F32D3BCC}" type="pres">
      <dgm:prSet presAssocID="{1C29A2CA-9A31-47A9-A51E-9622D407204F}" presName="spaceRect" presStyleCnt="0"/>
      <dgm:spPr/>
    </dgm:pt>
    <dgm:pt modelId="{7AE9F18E-6E92-40AB-BA14-F6201881FAF7}" type="pres">
      <dgm:prSet presAssocID="{1C29A2CA-9A31-47A9-A51E-9622D407204F}" presName="textRect" presStyleLbl="revTx" presStyleIdx="1" presStyleCnt="3">
        <dgm:presLayoutVars>
          <dgm:chMax val="1"/>
          <dgm:chPref val="1"/>
        </dgm:presLayoutVars>
      </dgm:prSet>
      <dgm:spPr/>
    </dgm:pt>
    <dgm:pt modelId="{CE3F9B70-6AED-4D9D-A53D-A19CF1106453}" type="pres">
      <dgm:prSet presAssocID="{4AB56C79-3E0C-4684-8EA1-72733C867E44}" presName="sibTrans" presStyleCnt="0"/>
      <dgm:spPr/>
    </dgm:pt>
    <dgm:pt modelId="{C3486872-C46C-4A00-9C0A-FD3587CF175E}" type="pres">
      <dgm:prSet presAssocID="{D1452290-CDAD-4883-AA97-9342156496E6}" presName="compNode" presStyleCnt="0"/>
      <dgm:spPr/>
    </dgm:pt>
    <dgm:pt modelId="{E553793F-84EA-40DE-80DC-22A2EA8467E9}" type="pres">
      <dgm:prSet presAssocID="{D1452290-CDAD-4883-AA97-9342156496E6}" presName="iconBgRect" presStyleLbl="bgShp" presStyleIdx="2" presStyleCnt="3"/>
      <dgm:spPr/>
    </dgm:pt>
    <dgm:pt modelId="{8D9E6FD4-435E-4C13-B0DF-1FBC356AE4A3}" type="pres">
      <dgm:prSet presAssocID="{D1452290-CDAD-4883-AA97-9342156496E6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5FBCFAD-7438-457A-B749-426382A08220}" type="pres">
      <dgm:prSet presAssocID="{D1452290-CDAD-4883-AA97-9342156496E6}" presName="spaceRect" presStyleCnt="0"/>
      <dgm:spPr/>
    </dgm:pt>
    <dgm:pt modelId="{0253EE55-3AE2-4754-8072-27340A29B3CD}" type="pres">
      <dgm:prSet presAssocID="{D1452290-CDAD-4883-AA97-934215649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50D323D-CA44-C541-AB1E-9CE4CCA02AFD}" type="presOf" srcId="{506B7B40-10B5-4C6B-A2AC-B4EE81FBCF1B}" destId="{AB45B55A-F2C4-453E-BBCB-6D9C419B4855}" srcOrd="0" destOrd="0" presId="urn:microsoft.com/office/officeart/2018/5/layout/IconCircleLabelList"/>
    <dgm:cxn modelId="{3A66E055-DC19-4F13-9478-7DEED4BADDEC}" srcId="{506B7B40-10B5-4C6B-A2AC-B4EE81FBCF1B}" destId="{93AC167B-314C-4765-89FC-6E8F67477DCC}" srcOrd="0" destOrd="0" parTransId="{4D57A64B-A684-421F-A033-E19D189FB639}" sibTransId="{45731CA0-6B8E-425A-8CA8-640430A3E101}"/>
    <dgm:cxn modelId="{E213078A-DC95-4363-A33A-0F5695EC3C5B}" srcId="{506B7B40-10B5-4C6B-A2AC-B4EE81FBCF1B}" destId="{D1452290-CDAD-4883-AA97-9342156496E6}" srcOrd="2" destOrd="0" parTransId="{BC6FEEB6-8EA3-41C2-B8EA-BB082156B8DB}" sibTransId="{66879632-24C5-4E17-9BA1-89961D4E9514}"/>
    <dgm:cxn modelId="{540D5CC0-1B41-4A5C-9072-4C00FE36ED2B}" srcId="{506B7B40-10B5-4C6B-A2AC-B4EE81FBCF1B}" destId="{1C29A2CA-9A31-47A9-A51E-9622D407204F}" srcOrd="1" destOrd="0" parTransId="{C181E876-5E28-4F9C-B7E9-FD309C286356}" sibTransId="{4AB56C79-3E0C-4684-8EA1-72733C867E44}"/>
    <dgm:cxn modelId="{F375A7CA-16CA-B347-9895-6F1B756273BD}" type="presOf" srcId="{93AC167B-314C-4765-89FC-6E8F67477DCC}" destId="{D11F0797-DC1B-4CE0-85E7-75CE19A249B5}" srcOrd="0" destOrd="0" presId="urn:microsoft.com/office/officeart/2018/5/layout/IconCircleLabelList"/>
    <dgm:cxn modelId="{EA15C3F1-126F-154D-8EA1-4B1F55BA17D4}" type="presOf" srcId="{1C29A2CA-9A31-47A9-A51E-9622D407204F}" destId="{7AE9F18E-6E92-40AB-BA14-F6201881FAF7}" srcOrd="0" destOrd="0" presId="urn:microsoft.com/office/officeart/2018/5/layout/IconCircleLabelList"/>
    <dgm:cxn modelId="{3F97A8FC-C5D6-FB42-AB33-ABCBD2FA6F65}" type="presOf" srcId="{D1452290-CDAD-4883-AA97-9342156496E6}" destId="{0253EE55-3AE2-4754-8072-27340A29B3CD}" srcOrd="0" destOrd="0" presId="urn:microsoft.com/office/officeart/2018/5/layout/IconCircleLabelList"/>
    <dgm:cxn modelId="{2D1230B5-D110-024A-8613-745BD39B461F}" type="presParOf" srcId="{AB45B55A-F2C4-453E-BBCB-6D9C419B4855}" destId="{2B934836-DE85-463D-9DBD-E4263F8667C5}" srcOrd="0" destOrd="0" presId="urn:microsoft.com/office/officeart/2018/5/layout/IconCircleLabelList"/>
    <dgm:cxn modelId="{2EE654A0-6501-8145-BF5B-AC75A349D02D}" type="presParOf" srcId="{2B934836-DE85-463D-9DBD-E4263F8667C5}" destId="{81791847-421D-464E-9F17-AB05C66D88E0}" srcOrd="0" destOrd="0" presId="urn:microsoft.com/office/officeart/2018/5/layout/IconCircleLabelList"/>
    <dgm:cxn modelId="{26A2BB8C-59A9-484B-B46B-E06B5D645DAC}" type="presParOf" srcId="{2B934836-DE85-463D-9DBD-E4263F8667C5}" destId="{5C417CFD-444D-40FA-A465-87927CAC45AA}" srcOrd="1" destOrd="0" presId="urn:microsoft.com/office/officeart/2018/5/layout/IconCircleLabelList"/>
    <dgm:cxn modelId="{5B882995-88E4-1440-BF7E-F247322047B6}" type="presParOf" srcId="{2B934836-DE85-463D-9DBD-E4263F8667C5}" destId="{0E30513A-658A-497A-A41F-716ECA96954A}" srcOrd="2" destOrd="0" presId="urn:microsoft.com/office/officeart/2018/5/layout/IconCircleLabelList"/>
    <dgm:cxn modelId="{2F893F84-760C-4D4F-B3D3-38BAB7494F11}" type="presParOf" srcId="{2B934836-DE85-463D-9DBD-E4263F8667C5}" destId="{D11F0797-DC1B-4CE0-85E7-75CE19A249B5}" srcOrd="3" destOrd="0" presId="urn:microsoft.com/office/officeart/2018/5/layout/IconCircleLabelList"/>
    <dgm:cxn modelId="{6D7A7ABB-153F-5A46-8A77-012ABD75A80F}" type="presParOf" srcId="{AB45B55A-F2C4-453E-BBCB-6D9C419B4855}" destId="{380D44F7-B437-4AFA-B958-BE378B0EB000}" srcOrd="1" destOrd="0" presId="urn:microsoft.com/office/officeart/2018/5/layout/IconCircleLabelList"/>
    <dgm:cxn modelId="{62F7A62C-F650-1F44-99D5-029CA14E898C}" type="presParOf" srcId="{AB45B55A-F2C4-453E-BBCB-6D9C419B4855}" destId="{72898D69-F590-4857-AE8C-87D762324E46}" srcOrd="2" destOrd="0" presId="urn:microsoft.com/office/officeart/2018/5/layout/IconCircleLabelList"/>
    <dgm:cxn modelId="{3512B536-24FE-8D4B-9C0C-7AE7269C7A69}" type="presParOf" srcId="{72898D69-F590-4857-AE8C-87D762324E46}" destId="{62178F5E-76F2-4EFE-A4AF-2EFE0131AF11}" srcOrd="0" destOrd="0" presId="urn:microsoft.com/office/officeart/2018/5/layout/IconCircleLabelList"/>
    <dgm:cxn modelId="{32EDEC2D-E4C1-2845-A0AD-DFC778C6588A}" type="presParOf" srcId="{72898D69-F590-4857-AE8C-87D762324E46}" destId="{B43C6235-48D7-4DA9-96E3-558058CD0342}" srcOrd="1" destOrd="0" presId="urn:microsoft.com/office/officeart/2018/5/layout/IconCircleLabelList"/>
    <dgm:cxn modelId="{9C68ABF5-D71B-E94F-9E2C-2823E5C3491B}" type="presParOf" srcId="{72898D69-F590-4857-AE8C-87D762324E46}" destId="{9C0E6900-FE71-4A5D-BCE6-3876F32D3BCC}" srcOrd="2" destOrd="0" presId="urn:microsoft.com/office/officeart/2018/5/layout/IconCircleLabelList"/>
    <dgm:cxn modelId="{345318F3-2E4F-0C45-A79B-F0C20DF55F95}" type="presParOf" srcId="{72898D69-F590-4857-AE8C-87D762324E46}" destId="{7AE9F18E-6E92-40AB-BA14-F6201881FAF7}" srcOrd="3" destOrd="0" presId="urn:microsoft.com/office/officeart/2018/5/layout/IconCircleLabelList"/>
    <dgm:cxn modelId="{84FC012C-73CC-394D-BE2D-2F3586D8BC22}" type="presParOf" srcId="{AB45B55A-F2C4-453E-BBCB-6D9C419B4855}" destId="{CE3F9B70-6AED-4D9D-A53D-A19CF1106453}" srcOrd="3" destOrd="0" presId="urn:microsoft.com/office/officeart/2018/5/layout/IconCircleLabelList"/>
    <dgm:cxn modelId="{CB7AC82B-2412-3147-90CB-F04D7D216290}" type="presParOf" srcId="{AB45B55A-F2C4-453E-BBCB-6D9C419B4855}" destId="{C3486872-C46C-4A00-9C0A-FD3587CF175E}" srcOrd="4" destOrd="0" presId="urn:microsoft.com/office/officeart/2018/5/layout/IconCircleLabelList"/>
    <dgm:cxn modelId="{247463F5-3D6F-F145-9BC3-BB60E08424A9}" type="presParOf" srcId="{C3486872-C46C-4A00-9C0A-FD3587CF175E}" destId="{E553793F-84EA-40DE-80DC-22A2EA8467E9}" srcOrd="0" destOrd="0" presId="urn:microsoft.com/office/officeart/2018/5/layout/IconCircleLabelList"/>
    <dgm:cxn modelId="{33990727-0F04-844D-A204-1CDA844A02AA}" type="presParOf" srcId="{C3486872-C46C-4A00-9C0A-FD3587CF175E}" destId="{8D9E6FD4-435E-4C13-B0DF-1FBC356AE4A3}" srcOrd="1" destOrd="0" presId="urn:microsoft.com/office/officeart/2018/5/layout/IconCircleLabelList"/>
    <dgm:cxn modelId="{899E481E-AD04-7243-B833-15307DB43F35}" type="presParOf" srcId="{C3486872-C46C-4A00-9C0A-FD3587CF175E}" destId="{55FBCFAD-7438-457A-B749-426382A08220}" srcOrd="2" destOrd="0" presId="urn:microsoft.com/office/officeart/2018/5/layout/IconCircleLabelList"/>
    <dgm:cxn modelId="{A210D256-E9A7-7F4E-9D80-BBE6497ED153}" type="presParOf" srcId="{C3486872-C46C-4A00-9C0A-FD3587CF175E}" destId="{0253EE55-3AE2-4754-8072-27340A29B3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195C85-5526-4BF5-8B0A-EED78598FC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D328B5B-5D08-47D9-B78D-E04C49A44A4D}">
      <dgm:prSet/>
      <dgm:spPr/>
      <dgm:t>
        <a:bodyPr/>
        <a:lstStyle/>
        <a:p>
          <a:r>
            <a:rPr lang="en-US"/>
            <a:t>Tokenization </a:t>
          </a:r>
        </a:p>
      </dgm:t>
    </dgm:pt>
    <dgm:pt modelId="{52D4CA64-BA28-4EFD-B763-85925372C0BF}" type="parTrans" cxnId="{6215C6E2-89DC-4BE3-986A-F6F419995B2A}">
      <dgm:prSet/>
      <dgm:spPr/>
      <dgm:t>
        <a:bodyPr/>
        <a:lstStyle/>
        <a:p>
          <a:endParaRPr lang="en-US"/>
        </a:p>
      </dgm:t>
    </dgm:pt>
    <dgm:pt modelId="{DF626D24-04D3-4961-A9B0-F78BF4758622}" type="sibTrans" cxnId="{6215C6E2-89DC-4BE3-986A-F6F419995B2A}">
      <dgm:prSet/>
      <dgm:spPr/>
      <dgm:t>
        <a:bodyPr/>
        <a:lstStyle/>
        <a:p>
          <a:endParaRPr lang="en-US"/>
        </a:p>
      </dgm:t>
    </dgm:pt>
    <dgm:pt modelId="{63A8ED08-FB14-44E5-8BF7-D7BDC553EB8F}">
      <dgm:prSet/>
      <dgm:spPr/>
      <dgm:t>
        <a:bodyPr/>
        <a:lstStyle/>
        <a:p>
          <a:r>
            <a:rPr lang="en-US"/>
            <a:t>Assigning IDs to Each Token</a:t>
          </a:r>
        </a:p>
      </dgm:t>
    </dgm:pt>
    <dgm:pt modelId="{9BC54E7C-8588-448B-ACAC-35CBB2B158E5}" type="parTrans" cxnId="{B7A5DB92-FCC0-4BF4-9604-A0E617DC5FD1}">
      <dgm:prSet/>
      <dgm:spPr/>
      <dgm:t>
        <a:bodyPr/>
        <a:lstStyle/>
        <a:p>
          <a:endParaRPr lang="en-US"/>
        </a:p>
      </dgm:t>
    </dgm:pt>
    <dgm:pt modelId="{BE72434C-B748-46BE-BA2F-BCA2C11490DB}" type="sibTrans" cxnId="{B7A5DB92-FCC0-4BF4-9604-A0E617DC5FD1}">
      <dgm:prSet/>
      <dgm:spPr/>
      <dgm:t>
        <a:bodyPr/>
        <a:lstStyle/>
        <a:p>
          <a:endParaRPr lang="en-US"/>
        </a:p>
      </dgm:t>
    </dgm:pt>
    <dgm:pt modelId="{529A488D-1B6F-4DDE-8E32-EBF1BFE11E8D}">
      <dgm:prSet/>
      <dgm:spPr/>
      <dgm:t>
        <a:bodyPr/>
        <a:lstStyle/>
        <a:p>
          <a:r>
            <a:rPr lang="en-US"/>
            <a:t>Input Embeddings </a:t>
          </a:r>
        </a:p>
      </dgm:t>
    </dgm:pt>
    <dgm:pt modelId="{3A613E04-856C-40FA-A704-DF0BFA0E1726}" type="parTrans" cxnId="{72AC8018-0D99-4EBE-9CE9-410166A7F5D0}">
      <dgm:prSet/>
      <dgm:spPr/>
      <dgm:t>
        <a:bodyPr/>
        <a:lstStyle/>
        <a:p>
          <a:endParaRPr lang="en-US"/>
        </a:p>
      </dgm:t>
    </dgm:pt>
    <dgm:pt modelId="{B0AE53DD-1476-4094-B1A7-D7B4D43A8365}" type="sibTrans" cxnId="{72AC8018-0D99-4EBE-9CE9-410166A7F5D0}">
      <dgm:prSet/>
      <dgm:spPr/>
      <dgm:t>
        <a:bodyPr/>
        <a:lstStyle/>
        <a:p>
          <a:endParaRPr lang="en-US"/>
        </a:p>
      </dgm:t>
    </dgm:pt>
    <dgm:pt modelId="{8BE55667-1272-4695-8995-844D67EDD4E8}">
      <dgm:prSet/>
      <dgm:spPr/>
      <dgm:t>
        <a:bodyPr/>
        <a:lstStyle/>
        <a:p>
          <a:r>
            <a:rPr lang="en-US"/>
            <a:t>Positional Encoding </a:t>
          </a:r>
        </a:p>
      </dgm:t>
    </dgm:pt>
    <dgm:pt modelId="{2BF960EB-A23F-4AB8-9A0F-9DF2506185A4}" type="parTrans" cxnId="{2FF8234A-D52B-4011-817B-3AB98E75300C}">
      <dgm:prSet/>
      <dgm:spPr/>
      <dgm:t>
        <a:bodyPr/>
        <a:lstStyle/>
        <a:p>
          <a:endParaRPr lang="en-US"/>
        </a:p>
      </dgm:t>
    </dgm:pt>
    <dgm:pt modelId="{C1C67CE8-342D-45AB-A8E9-82EC5A0B02B7}" type="sibTrans" cxnId="{2FF8234A-D52B-4011-817B-3AB98E75300C}">
      <dgm:prSet/>
      <dgm:spPr/>
      <dgm:t>
        <a:bodyPr/>
        <a:lstStyle/>
        <a:p>
          <a:endParaRPr lang="en-US"/>
        </a:p>
      </dgm:t>
    </dgm:pt>
    <dgm:pt modelId="{3468AE76-2D15-4C85-A8D5-7E49BAAE6500}">
      <dgm:prSet/>
      <dgm:spPr/>
      <dgm:t>
        <a:bodyPr/>
        <a:lstStyle/>
        <a:p>
          <a:r>
            <a:rPr lang="en-US"/>
            <a:t>Multi-Headed Self-Attention Mechanism</a:t>
          </a:r>
        </a:p>
      </dgm:t>
    </dgm:pt>
    <dgm:pt modelId="{60D6932C-91F8-4348-A170-FEA52B5A690D}" type="parTrans" cxnId="{B8225876-2BDD-411B-9AEE-7B90051A01DE}">
      <dgm:prSet/>
      <dgm:spPr/>
      <dgm:t>
        <a:bodyPr/>
        <a:lstStyle/>
        <a:p>
          <a:endParaRPr lang="en-US"/>
        </a:p>
      </dgm:t>
    </dgm:pt>
    <dgm:pt modelId="{609147AE-B2EF-455A-96A8-B16D358D49B8}" type="sibTrans" cxnId="{B8225876-2BDD-411B-9AEE-7B90051A01DE}">
      <dgm:prSet/>
      <dgm:spPr/>
      <dgm:t>
        <a:bodyPr/>
        <a:lstStyle/>
        <a:p>
          <a:endParaRPr lang="en-US"/>
        </a:p>
      </dgm:t>
    </dgm:pt>
    <dgm:pt modelId="{BDC6B51F-748F-4CA5-88C5-54958DF99731}">
      <dgm:prSet/>
      <dgm:spPr/>
      <dgm:t>
        <a:bodyPr/>
        <a:lstStyle/>
        <a:p>
          <a:r>
            <a:rPr lang="en-US"/>
            <a:t>Calculate Q, K, V</a:t>
          </a:r>
        </a:p>
      </dgm:t>
    </dgm:pt>
    <dgm:pt modelId="{5A5F3545-C22B-4E25-8EF1-0844509AF343}" type="parTrans" cxnId="{2838FD9C-E1BA-417C-A971-AB7305A8B1C4}">
      <dgm:prSet/>
      <dgm:spPr/>
      <dgm:t>
        <a:bodyPr/>
        <a:lstStyle/>
        <a:p>
          <a:endParaRPr lang="en-US"/>
        </a:p>
      </dgm:t>
    </dgm:pt>
    <dgm:pt modelId="{F2A2A14D-11DA-4EDA-A2DA-D2E11B657033}" type="sibTrans" cxnId="{2838FD9C-E1BA-417C-A971-AB7305A8B1C4}">
      <dgm:prSet/>
      <dgm:spPr/>
      <dgm:t>
        <a:bodyPr/>
        <a:lstStyle/>
        <a:p>
          <a:endParaRPr lang="en-US"/>
        </a:p>
      </dgm:t>
    </dgm:pt>
    <dgm:pt modelId="{2EB152F6-4F61-43A4-B37B-2D5FFF6F2DBA}">
      <dgm:prSet/>
      <dgm:spPr/>
      <dgm:t>
        <a:bodyPr/>
        <a:lstStyle/>
        <a:p>
          <a:r>
            <a:rPr lang="en-US"/>
            <a:t>Calculate Attention Scores</a:t>
          </a:r>
        </a:p>
      </dgm:t>
    </dgm:pt>
    <dgm:pt modelId="{0E6A4214-F637-4C01-AE70-6623A0B7B704}" type="parTrans" cxnId="{0F324F08-AD68-4876-AAD2-CABB9E4F2ACD}">
      <dgm:prSet/>
      <dgm:spPr/>
      <dgm:t>
        <a:bodyPr/>
        <a:lstStyle/>
        <a:p>
          <a:endParaRPr lang="en-US"/>
        </a:p>
      </dgm:t>
    </dgm:pt>
    <dgm:pt modelId="{65808ECB-6125-47DC-A3B8-BADE2AE690E8}" type="sibTrans" cxnId="{0F324F08-AD68-4876-AAD2-CABB9E4F2ACD}">
      <dgm:prSet/>
      <dgm:spPr/>
      <dgm:t>
        <a:bodyPr/>
        <a:lstStyle/>
        <a:p>
          <a:endParaRPr lang="en-US"/>
        </a:p>
      </dgm:t>
    </dgm:pt>
    <dgm:pt modelId="{54CED69D-263C-435F-9EA8-82EDB54C2140}">
      <dgm:prSet/>
      <dgm:spPr/>
      <dgm:t>
        <a:bodyPr/>
        <a:lstStyle/>
        <a:p>
          <a:r>
            <a:rPr lang="en-US"/>
            <a:t>Transform by dividing square root of model dimension – Attention Scales</a:t>
          </a:r>
        </a:p>
      </dgm:t>
    </dgm:pt>
    <dgm:pt modelId="{F73DEEFC-BC98-4BE6-9E4A-E9E463CB31B0}" type="parTrans" cxnId="{8E64F38A-5CCB-42C7-B9F2-26FE08F8B4C8}">
      <dgm:prSet/>
      <dgm:spPr/>
      <dgm:t>
        <a:bodyPr/>
        <a:lstStyle/>
        <a:p>
          <a:endParaRPr lang="en-US"/>
        </a:p>
      </dgm:t>
    </dgm:pt>
    <dgm:pt modelId="{D6CE44F7-49A6-4DAF-86A6-1DA768A55BF6}" type="sibTrans" cxnId="{8E64F38A-5CCB-42C7-B9F2-26FE08F8B4C8}">
      <dgm:prSet/>
      <dgm:spPr/>
      <dgm:t>
        <a:bodyPr/>
        <a:lstStyle/>
        <a:p>
          <a:endParaRPr lang="en-US"/>
        </a:p>
      </dgm:t>
    </dgm:pt>
    <dgm:pt modelId="{EB33B3B3-9C91-45ED-B4DE-3BCC3717941F}">
      <dgm:prSet/>
      <dgm:spPr/>
      <dgm:t>
        <a:bodyPr/>
        <a:lstStyle/>
        <a:p>
          <a:r>
            <a:rPr lang="en-US"/>
            <a:t>Transform by softmax – Attention weights </a:t>
          </a:r>
        </a:p>
      </dgm:t>
    </dgm:pt>
    <dgm:pt modelId="{2E90008F-1D63-4624-9416-1366135EE63D}" type="parTrans" cxnId="{BBC7066C-135B-48EA-9437-1C165E7AFB08}">
      <dgm:prSet/>
      <dgm:spPr/>
      <dgm:t>
        <a:bodyPr/>
        <a:lstStyle/>
        <a:p>
          <a:endParaRPr lang="en-US"/>
        </a:p>
      </dgm:t>
    </dgm:pt>
    <dgm:pt modelId="{A63B5226-21C0-4826-86C6-65AD57C5B808}" type="sibTrans" cxnId="{BBC7066C-135B-48EA-9437-1C165E7AFB08}">
      <dgm:prSet/>
      <dgm:spPr/>
      <dgm:t>
        <a:bodyPr/>
        <a:lstStyle/>
        <a:p>
          <a:endParaRPr lang="en-US"/>
        </a:p>
      </dgm:t>
    </dgm:pt>
    <dgm:pt modelId="{270B59EE-D78C-4DB7-A327-71A660FC803A}">
      <dgm:prSet/>
      <dgm:spPr/>
      <dgm:t>
        <a:bodyPr/>
        <a:lstStyle/>
        <a:p>
          <a:r>
            <a:rPr lang="en-US"/>
            <a:t>Calculate Attention output </a:t>
          </a:r>
        </a:p>
      </dgm:t>
    </dgm:pt>
    <dgm:pt modelId="{3D354510-6C6C-40C7-915C-D131FF599345}" type="parTrans" cxnId="{1760717A-E49A-462F-AFF1-EECB34DD58FC}">
      <dgm:prSet/>
      <dgm:spPr/>
      <dgm:t>
        <a:bodyPr/>
        <a:lstStyle/>
        <a:p>
          <a:endParaRPr lang="en-US"/>
        </a:p>
      </dgm:t>
    </dgm:pt>
    <dgm:pt modelId="{A52E67F5-A8C3-4B8F-B153-9AFE7297C421}" type="sibTrans" cxnId="{1760717A-E49A-462F-AFF1-EECB34DD58FC}">
      <dgm:prSet/>
      <dgm:spPr/>
      <dgm:t>
        <a:bodyPr/>
        <a:lstStyle/>
        <a:p>
          <a:endParaRPr lang="en-US"/>
        </a:p>
      </dgm:t>
    </dgm:pt>
    <dgm:pt modelId="{3503597E-0396-2842-B5E7-E8C3F8C8F7B8}" type="pres">
      <dgm:prSet presAssocID="{16195C85-5526-4BF5-8B0A-EED78598FC9D}" presName="linear" presStyleCnt="0">
        <dgm:presLayoutVars>
          <dgm:animLvl val="lvl"/>
          <dgm:resizeHandles val="exact"/>
        </dgm:presLayoutVars>
      </dgm:prSet>
      <dgm:spPr/>
    </dgm:pt>
    <dgm:pt modelId="{0B0E30DC-8C78-ED40-AB41-092341B7DA7C}" type="pres">
      <dgm:prSet presAssocID="{AD328B5B-5D08-47D9-B78D-E04C49A44A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74CAD18-3644-2747-86E8-7E6FC59D64E0}" type="pres">
      <dgm:prSet presAssocID="{AD328B5B-5D08-47D9-B78D-E04C49A44A4D}" presName="childText" presStyleLbl="revTx" presStyleIdx="0" presStyleCnt="2">
        <dgm:presLayoutVars>
          <dgm:bulletEnabled val="1"/>
        </dgm:presLayoutVars>
      </dgm:prSet>
      <dgm:spPr/>
    </dgm:pt>
    <dgm:pt modelId="{3F8CA33B-D8EC-2D4B-9F73-A70D539C5AB2}" type="pres">
      <dgm:prSet presAssocID="{529A488D-1B6F-4DDE-8E32-EBF1BFE11E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9DF7F0-3D74-C14D-AFAD-B164BC46679A}" type="pres">
      <dgm:prSet presAssocID="{B0AE53DD-1476-4094-B1A7-D7B4D43A8365}" presName="spacer" presStyleCnt="0"/>
      <dgm:spPr/>
    </dgm:pt>
    <dgm:pt modelId="{96EC826A-1AF6-3146-A1EA-69F627D73FDD}" type="pres">
      <dgm:prSet presAssocID="{8BE55667-1272-4695-8995-844D67EDD4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36C143-F111-C540-94A2-D5CC75A74B8A}" type="pres">
      <dgm:prSet presAssocID="{C1C67CE8-342D-45AB-A8E9-82EC5A0B02B7}" presName="spacer" presStyleCnt="0"/>
      <dgm:spPr/>
    </dgm:pt>
    <dgm:pt modelId="{7707C152-9359-EE4E-BAD8-B43F544BFC30}" type="pres">
      <dgm:prSet presAssocID="{3468AE76-2D15-4C85-A8D5-7E49BAAE650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DE0E67D-1803-784A-A960-BD9695744641}" type="pres">
      <dgm:prSet presAssocID="{3468AE76-2D15-4C85-A8D5-7E49BAAE650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6204107-87D7-394D-9459-AA9DA40229BF}" type="presOf" srcId="{63A8ED08-FB14-44E5-8BF7-D7BDC553EB8F}" destId="{574CAD18-3644-2747-86E8-7E6FC59D64E0}" srcOrd="0" destOrd="0" presId="urn:microsoft.com/office/officeart/2005/8/layout/vList2"/>
    <dgm:cxn modelId="{0F324F08-AD68-4876-AAD2-CABB9E4F2ACD}" srcId="{3468AE76-2D15-4C85-A8D5-7E49BAAE6500}" destId="{2EB152F6-4F61-43A4-B37B-2D5FFF6F2DBA}" srcOrd="1" destOrd="0" parTransId="{0E6A4214-F637-4C01-AE70-6623A0B7B704}" sibTransId="{65808ECB-6125-47DC-A3B8-BADE2AE690E8}"/>
    <dgm:cxn modelId="{95381E09-1A49-344D-BC8A-88EB25FC7A24}" type="presOf" srcId="{AD328B5B-5D08-47D9-B78D-E04C49A44A4D}" destId="{0B0E30DC-8C78-ED40-AB41-092341B7DA7C}" srcOrd="0" destOrd="0" presId="urn:microsoft.com/office/officeart/2005/8/layout/vList2"/>
    <dgm:cxn modelId="{4C18A40C-15CB-DE49-80A7-6E25F3D8969D}" type="presOf" srcId="{270B59EE-D78C-4DB7-A327-71A660FC803A}" destId="{6DE0E67D-1803-784A-A960-BD9695744641}" srcOrd="0" destOrd="4" presId="urn:microsoft.com/office/officeart/2005/8/layout/vList2"/>
    <dgm:cxn modelId="{D0B96F10-CE75-C54D-BEF0-222FD08838B0}" type="presOf" srcId="{54CED69D-263C-435F-9EA8-82EDB54C2140}" destId="{6DE0E67D-1803-784A-A960-BD9695744641}" srcOrd="0" destOrd="2" presId="urn:microsoft.com/office/officeart/2005/8/layout/vList2"/>
    <dgm:cxn modelId="{72AC8018-0D99-4EBE-9CE9-410166A7F5D0}" srcId="{16195C85-5526-4BF5-8B0A-EED78598FC9D}" destId="{529A488D-1B6F-4DDE-8E32-EBF1BFE11E8D}" srcOrd="1" destOrd="0" parTransId="{3A613E04-856C-40FA-A704-DF0BFA0E1726}" sibTransId="{B0AE53DD-1476-4094-B1A7-D7B4D43A8365}"/>
    <dgm:cxn modelId="{16945E2B-DEB6-7A41-B577-5333642C278A}" type="presOf" srcId="{3468AE76-2D15-4C85-A8D5-7E49BAAE6500}" destId="{7707C152-9359-EE4E-BAD8-B43F544BFC30}" srcOrd="0" destOrd="0" presId="urn:microsoft.com/office/officeart/2005/8/layout/vList2"/>
    <dgm:cxn modelId="{2FF8234A-D52B-4011-817B-3AB98E75300C}" srcId="{16195C85-5526-4BF5-8B0A-EED78598FC9D}" destId="{8BE55667-1272-4695-8995-844D67EDD4E8}" srcOrd="2" destOrd="0" parTransId="{2BF960EB-A23F-4AB8-9A0F-9DF2506185A4}" sibTransId="{C1C67CE8-342D-45AB-A8E9-82EC5A0B02B7}"/>
    <dgm:cxn modelId="{61E61459-3749-294C-820F-F4CFC2BC505C}" type="presOf" srcId="{16195C85-5526-4BF5-8B0A-EED78598FC9D}" destId="{3503597E-0396-2842-B5E7-E8C3F8C8F7B8}" srcOrd="0" destOrd="0" presId="urn:microsoft.com/office/officeart/2005/8/layout/vList2"/>
    <dgm:cxn modelId="{BBC7066C-135B-48EA-9437-1C165E7AFB08}" srcId="{3468AE76-2D15-4C85-A8D5-7E49BAAE6500}" destId="{EB33B3B3-9C91-45ED-B4DE-3BCC3717941F}" srcOrd="3" destOrd="0" parTransId="{2E90008F-1D63-4624-9416-1366135EE63D}" sibTransId="{A63B5226-21C0-4826-86C6-65AD57C5B808}"/>
    <dgm:cxn modelId="{B8225876-2BDD-411B-9AEE-7B90051A01DE}" srcId="{16195C85-5526-4BF5-8B0A-EED78598FC9D}" destId="{3468AE76-2D15-4C85-A8D5-7E49BAAE6500}" srcOrd="3" destOrd="0" parTransId="{60D6932C-91F8-4348-A170-FEA52B5A690D}" sibTransId="{609147AE-B2EF-455A-96A8-B16D358D49B8}"/>
    <dgm:cxn modelId="{1760717A-E49A-462F-AFF1-EECB34DD58FC}" srcId="{3468AE76-2D15-4C85-A8D5-7E49BAAE6500}" destId="{270B59EE-D78C-4DB7-A327-71A660FC803A}" srcOrd="4" destOrd="0" parTransId="{3D354510-6C6C-40C7-915C-D131FF599345}" sibTransId="{A52E67F5-A8C3-4B8F-B153-9AFE7297C421}"/>
    <dgm:cxn modelId="{8E64F38A-5CCB-42C7-B9F2-26FE08F8B4C8}" srcId="{3468AE76-2D15-4C85-A8D5-7E49BAAE6500}" destId="{54CED69D-263C-435F-9EA8-82EDB54C2140}" srcOrd="2" destOrd="0" parTransId="{F73DEEFC-BC98-4BE6-9E4A-E9E463CB31B0}" sibTransId="{D6CE44F7-49A6-4DAF-86A6-1DA768A55BF6}"/>
    <dgm:cxn modelId="{B7A5DB92-FCC0-4BF4-9604-A0E617DC5FD1}" srcId="{AD328B5B-5D08-47D9-B78D-E04C49A44A4D}" destId="{63A8ED08-FB14-44E5-8BF7-D7BDC553EB8F}" srcOrd="0" destOrd="0" parTransId="{9BC54E7C-8588-448B-ACAC-35CBB2B158E5}" sibTransId="{BE72434C-B748-46BE-BA2F-BCA2C11490DB}"/>
    <dgm:cxn modelId="{2838FD9C-E1BA-417C-A971-AB7305A8B1C4}" srcId="{3468AE76-2D15-4C85-A8D5-7E49BAAE6500}" destId="{BDC6B51F-748F-4CA5-88C5-54958DF99731}" srcOrd="0" destOrd="0" parTransId="{5A5F3545-C22B-4E25-8EF1-0844509AF343}" sibTransId="{F2A2A14D-11DA-4EDA-A2DA-D2E11B657033}"/>
    <dgm:cxn modelId="{82A64BA5-176A-874F-8261-FE64AA5BD4D2}" type="presOf" srcId="{529A488D-1B6F-4DDE-8E32-EBF1BFE11E8D}" destId="{3F8CA33B-D8EC-2D4B-9F73-A70D539C5AB2}" srcOrd="0" destOrd="0" presId="urn:microsoft.com/office/officeart/2005/8/layout/vList2"/>
    <dgm:cxn modelId="{71E12EAD-A2B5-8E4A-BD99-CD9E38CCF04D}" type="presOf" srcId="{8BE55667-1272-4695-8995-844D67EDD4E8}" destId="{96EC826A-1AF6-3146-A1EA-69F627D73FDD}" srcOrd="0" destOrd="0" presId="urn:microsoft.com/office/officeart/2005/8/layout/vList2"/>
    <dgm:cxn modelId="{6215C6E2-89DC-4BE3-986A-F6F419995B2A}" srcId="{16195C85-5526-4BF5-8B0A-EED78598FC9D}" destId="{AD328B5B-5D08-47D9-B78D-E04C49A44A4D}" srcOrd="0" destOrd="0" parTransId="{52D4CA64-BA28-4EFD-B763-85925372C0BF}" sibTransId="{DF626D24-04D3-4961-A9B0-F78BF4758622}"/>
    <dgm:cxn modelId="{05D40DE3-FD31-AA4E-A398-00A2C541AAA8}" type="presOf" srcId="{2EB152F6-4F61-43A4-B37B-2D5FFF6F2DBA}" destId="{6DE0E67D-1803-784A-A960-BD9695744641}" srcOrd="0" destOrd="1" presId="urn:microsoft.com/office/officeart/2005/8/layout/vList2"/>
    <dgm:cxn modelId="{4D83B6F3-1D11-7E42-AE7C-6D036A07C1D6}" type="presOf" srcId="{EB33B3B3-9C91-45ED-B4DE-3BCC3717941F}" destId="{6DE0E67D-1803-784A-A960-BD9695744641}" srcOrd="0" destOrd="3" presId="urn:microsoft.com/office/officeart/2005/8/layout/vList2"/>
    <dgm:cxn modelId="{1BF553F5-306F-6848-BF8F-D2E7359E0178}" type="presOf" srcId="{BDC6B51F-748F-4CA5-88C5-54958DF99731}" destId="{6DE0E67D-1803-784A-A960-BD9695744641}" srcOrd="0" destOrd="0" presId="urn:microsoft.com/office/officeart/2005/8/layout/vList2"/>
    <dgm:cxn modelId="{DF740114-45C2-B743-976A-80FFC9545BDE}" type="presParOf" srcId="{3503597E-0396-2842-B5E7-E8C3F8C8F7B8}" destId="{0B0E30DC-8C78-ED40-AB41-092341B7DA7C}" srcOrd="0" destOrd="0" presId="urn:microsoft.com/office/officeart/2005/8/layout/vList2"/>
    <dgm:cxn modelId="{E0DB72AC-3351-F544-B39E-2F1D4BD2E6B4}" type="presParOf" srcId="{3503597E-0396-2842-B5E7-E8C3F8C8F7B8}" destId="{574CAD18-3644-2747-86E8-7E6FC59D64E0}" srcOrd="1" destOrd="0" presId="urn:microsoft.com/office/officeart/2005/8/layout/vList2"/>
    <dgm:cxn modelId="{72BD70DF-ADBF-354E-B69A-193BD4D2B321}" type="presParOf" srcId="{3503597E-0396-2842-B5E7-E8C3F8C8F7B8}" destId="{3F8CA33B-D8EC-2D4B-9F73-A70D539C5AB2}" srcOrd="2" destOrd="0" presId="urn:microsoft.com/office/officeart/2005/8/layout/vList2"/>
    <dgm:cxn modelId="{FBE9F68C-280E-724B-A9B4-33B44FA3CAF3}" type="presParOf" srcId="{3503597E-0396-2842-B5E7-E8C3F8C8F7B8}" destId="{699DF7F0-3D74-C14D-AFAD-B164BC46679A}" srcOrd="3" destOrd="0" presId="urn:microsoft.com/office/officeart/2005/8/layout/vList2"/>
    <dgm:cxn modelId="{B07B2DDF-7622-604C-BDED-9E32B8447AB5}" type="presParOf" srcId="{3503597E-0396-2842-B5E7-E8C3F8C8F7B8}" destId="{96EC826A-1AF6-3146-A1EA-69F627D73FDD}" srcOrd="4" destOrd="0" presId="urn:microsoft.com/office/officeart/2005/8/layout/vList2"/>
    <dgm:cxn modelId="{4A37B7BA-6ACC-CC4C-8892-EE399CF4FB07}" type="presParOf" srcId="{3503597E-0396-2842-B5E7-E8C3F8C8F7B8}" destId="{6536C143-F111-C540-94A2-D5CC75A74B8A}" srcOrd="5" destOrd="0" presId="urn:microsoft.com/office/officeart/2005/8/layout/vList2"/>
    <dgm:cxn modelId="{F54BD51A-1120-B54A-BE46-3D655F23A284}" type="presParOf" srcId="{3503597E-0396-2842-B5E7-E8C3F8C8F7B8}" destId="{7707C152-9359-EE4E-BAD8-B43F544BFC30}" srcOrd="6" destOrd="0" presId="urn:microsoft.com/office/officeart/2005/8/layout/vList2"/>
    <dgm:cxn modelId="{AEFAC383-953C-C64C-8815-7F892D1AE33B}" type="presParOf" srcId="{3503597E-0396-2842-B5E7-E8C3F8C8F7B8}" destId="{6DE0E67D-1803-784A-A960-BD969574464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D2CFEF-1501-42A7-A65C-F8E260A2E8D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CE5265-8683-4A5A-8612-7F200B35CB67}">
      <dgm:prSet/>
      <dgm:spPr/>
      <dgm:t>
        <a:bodyPr/>
        <a:lstStyle/>
        <a:p>
          <a:r>
            <a:rPr lang="en-US"/>
            <a:t>Racial Bias </a:t>
          </a:r>
        </a:p>
      </dgm:t>
    </dgm:pt>
    <dgm:pt modelId="{35131AF6-7848-4080-821F-F107FD906A44}" type="parTrans" cxnId="{FA390814-C946-4099-BE05-E80B9DFA0F88}">
      <dgm:prSet/>
      <dgm:spPr/>
      <dgm:t>
        <a:bodyPr/>
        <a:lstStyle/>
        <a:p>
          <a:endParaRPr lang="en-US"/>
        </a:p>
      </dgm:t>
    </dgm:pt>
    <dgm:pt modelId="{13ADC461-DA17-4F1D-881B-AC6415146520}" type="sibTrans" cxnId="{FA390814-C946-4099-BE05-E80B9DFA0F88}">
      <dgm:prSet/>
      <dgm:spPr/>
      <dgm:t>
        <a:bodyPr/>
        <a:lstStyle/>
        <a:p>
          <a:endParaRPr lang="en-US"/>
        </a:p>
      </dgm:t>
    </dgm:pt>
    <dgm:pt modelId="{227BE6A4-3C29-4373-84C0-8320713BFBEC}">
      <dgm:prSet/>
      <dgm:spPr/>
      <dgm:t>
        <a:bodyPr/>
        <a:lstStyle/>
        <a:p>
          <a:r>
            <a:rPr lang="en-US"/>
            <a:t>Gender Bias</a:t>
          </a:r>
        </a:p>
      </dgm:t>
    </dgm:pt>
    <dgm:pt modelId="{A2C2D785-49AF-4A1C-9719-4B38CCDE62CB}" type="parTrans" cxnId="{EDDBAEB3-9A96-4585-9610-A087BB08FD4E}">
      <dgm:prSet/>
      <dgm:spPr/>
      <dgm:t>
        <a:bodyPr/>
        <a:lstStyle/>
        <a:p>
          <a:endParaRPr lang="en-US"/>
        </a:p>
      </dgm:t>
    </dgm:pt>
    <dgm:pt modelId="{2B4F04BC-5B33-4DC4-B944-541EA3D01A95}" type="sibTrans" cxnId="{EDDBAEB3-9A96-4585-9610-A087BB08FD4E}">
      <dgm:prSet/>
      <dgm:spPr/>
      <dgm:t>
        <a:bodyPr/>
        <a:lstStyle/>
        <a:p>
          <a:endParaRPr lang="en-US"/>
        </a:p>
      </dgm:t>
    </dgm:pt>
    <dgm:pt modelId="{02575A71-9B09-47B2-BBAB-82D33F48B3F6}">
      <dgm:prSet/>
      <dgm:spPr/>
      <dgm:t>
        <a:bodyPr/>
        <a:lstStyle/>
        <a:p>
          <a:r>
            <a:rPr lang="en-US"/>
            <a:t>Cultural Bias</a:t>
          </a:r>
        </a:p>
      </dgm:t>
    </dgm:pt>
    <dgm:pt modelId="{53922F95-79FB-42C7-9086-FC0478EBF206}" type="parTrans" cxnId="{924969AD-D388-4BB9-B4BD-EE82CBAEFE05}">
      <dgm:prSet/>
      <dgm:spPr/>
      <dgm:t>
        <a:bodyPr/>
        <a:lstStyle/>
        <a:p>
          <a:endParaRPr lang="en-US"/>
        </a:p>
      </dgm:t>
    </dgm:pt>
    <dgm:pt modelId="{4096C32E-23D2-4DAA-92A5-B876DB0EA58C}" type="sibTrans" cxnId="{924969AD-D388-4BB9-B4BD-EE82CBAEFE05}">
      <dgm:prSet/>
      <dgm:spPr/>
      <dgm:t>
        <a:bodyPr/>
        <a:lstStyle/>
        <a:p>
          <a:endParaRPr lang="en-US"/>
        </a:p>
      </dgm:t>
    </dgm:pt>
    <dgm:pt modelId="{DE7CCB4F-21C5-4FAE-AF60-D81BD56E33F6}">
      <dgm:prSet/>
      <dgm:spPr/>
      <dgm:t>
        <a:bodyPr/>
        <a:lstStyle/>
        <a:p>
          <a:r>
            <a:rPr lang="en-US"/>
            <a:t>Stereotypical Associations</a:t>
          </a:r>
        </a:p>
      </dgm:t>
    </dgm:pt>
    <dgm:pt modelId="{15777B2E-DCB0-42D4-80FD-22564DD1318A}" type="parTrans" cxnId="{9CD88A94-2633-4046-892C-575B57A431C3}">
      <dgm:prSet/>
      <dgm:spPr/>
      <dgm:t>
        <a:bodyPr/>
        <a:lstStyle/>
        <a:p>
          <a:endParaRPr lang="en-US"/>
        </a:p>
      </dgm:t>
    </dgm:pt>
    <dgm:pt modelId="{BC2A5CC0-84D2-459F-9CE2-4C57ADB559EE}" type="sibTrans" cxnId="{9CD88A94-2633-4046-892C-575B57A431C3}">
      <dgm:prSet/>
      <dgm:spPr/>
      <dgm:t>
        <a:bodyPr/>
        <a:lstStyle/>
        <a:p>
          <a:endParaRPr lang="en-US"/>
        </a:p>
      </dgm:t>
    </dgm:pt>
    <dgm:pt modelId="{A1F11748-9ABA-47F8-BCED-10B904649814}">
      <dgm:prSet/>
      <dgm:spPr/>
      <dgm:t>
        <a:bodyPr/>
        <a:lstStyle/>
        <a:p>
          <a:r>
            <a:rPr lang="en-US"/>
            <a:t>Stereotypes in Generated Text</a:t>
          </a:r>
        </a:p>
      </dgm:t>
    </dgm:pt>
    <dgm:pt modelId="{59EDC7A3-1774-466D-B91C-C665FB1F7A8D}" type="parTrans" cxnId="{285E29BD-E0D6-4EC6-B5D7-479D41A0A933}">
      <dgm:prSet/>
      <dgm:spPr/>
      <dgm:t>
        <a:bodyPr/>
        <a:lstStyle/>
        <a:p>
          <a:endParaRPr lang="en-US"/>
        </a:p>
      </dgm:t>
    </dgm:pt>
    <dgm:pt modelId="{02D6A631-248B-4ADC-B06A-36A54635F3E7}" type="sibTrans" cxnId="{285E29BD-E0D6-4EC6-B5D7-479D41A0A933}">
      <dgm:prSet/>
      <dgm:spPr/>
      <dgm:t>
        <a:bodyPr/>
        <a:lstStyle/>
        <a:p>
          <a:endParaRPr lang="en-US"/>
        </a:p>
      </dgm:t>
    </dgm:pt>
    <dgm:pt modelId="{FD3B8E67-E1AD-4454-8A52-5812433FDCA6}">
      <dgm:prSet/>
      <dgm:spPr/>
      <dgm:t>
        <a:bodyPr/>
        <a:lstStyle/>
        <a:p>
          <a:r>
            <a:rPr lang="en-US"/>
            <a:t>Differential Sentence Completion</a:t>
          </a:r>
        </a:p>
      </dgm:t>
    </dgm:pt>
    <dgm:pt modelId="{7F28DAC9-0CF0-4CD8-AD70-B709428BE078}" type="parTrans" cxnId="{AEFC6350-19DA-4765-8707-A6F7B9B5DED1}">
      <dgm:prSet/>
      <dgm:spPr/>
      <dgm:t>
        <a:bodyPr/>
        <a:lstStyle/>
        <a:p>
          <a:endParaRPr lang="en-US"/>
        </a:p>
      </dgm:t>
    </dgm:pt>
    <dgm:pt modelId="{FFF59FFA-1359-4419-AC56-09CFAEC72898}" type="sibTrans" cxnId="{AEFC6350-19DA-4765-8707-A6F7B9B5DED1}">
      <dgm:prSet/>
      <dgm:spPr/>
      <dgm:t>
        <a:bodyPr/>
        <a:lstStyle/>
        <a:p>
          <a:endParaRPr lang="en-US"/>
        </a:p>
      </dgm:t>
    </dgm:pt>
    <dgm:pt modelId="{1A9A85F1-C28D-430F-A2AC-47B9EE26BD1C}">
      <dgm:prSet/>
      <dgm:spPr/>
      <dgm:t>
        <a:bodyPr/>
        <a:lstStyle/>
        <a:p>
          <a:r>
            <a:rPr lang="en-US"/>
            <a:t>Biased Sentiment Scores</a:t>
          </a:r>
        </a:p>
      </dgm:t>
    </dgm:pt>
    <dgm:pt modelId="{1AFB4DBD-A387-4BB2-A7D8-8A12B01C1055}" type="parTrans" cxnId="{B59B0B26-AB54-40C1-B7ED-4B4CC828837B}">
      <dgm:prSet/>
      <dgm:spPr/>
      <dgm:t>
        <a:bodyPr/>
        <a:lstStyle/>
        <a:p>
          <a:endParaRPr lang="en-US"/>
        </a:p>
      </dgm:t>
    </dgm:pt>
    <dgm:pt modelId="{3F756DB7-B52F-40AF-96CA-0BCBC57081C4}" type="sibTrans" cxnId="{B59B0B26-AB54-40C1-B7ED-4B4CC828837B}">
      <dgm:prSet/>
      <dgm:spPr/>
      <dgm:t>
        <a:bodyPr/>
        <a:lstStyle/>
        <a:p>
          <a:endParaRPr lang="en-US"/>
        </a:p>
      </dgm:t>
    </dgm:pt>
    <dgm:pt modelId="{ACA512BB-B1EF-6643-933F-D90E73E17274}" type="pres">
      <dgm:prSet presAssocID="{6ED2CFEF-1501-42A7-A65C-F8E260A2E8D7}" presName="diagram" presStyleCnt="0">
        <dgm:presLayoutVars>
          <dgm:dir/>
          <dgm:resizeHandles val="exact"/>
        </dgm:presLayoutVars>
      </dgm:prSet>
      <dgm:spPr/>
    </dgm:pt>
    <dgm:pt modelId="{C3A4C9A7-55F7-824C-97EE-8379FAD3BBA6}" type="pres">
      <dgm:prSet presAssocID="{CBCE5265-8683-4A5A-8612-7F200B35CB67}" presName="node" presStyleLbl="node1" presStyleIdx="0" presStyleCnt="7">
        <dgm:presLayoutVars>
          <dgm:bulletEnabled val="1"/>
        </dgm:presLayoutVars>
      </dgm:prSet>
      <dgm:spPr/>
    </dgm:pt>
    <dgm:pt modelId="{0EE2728B-BA14-0347-B99B-C261BC6F8F45}" type="pres">
      <dgm:prSet presAssocID="{13ADC461-DA17-4F1D-881B-AC6415146520}" presName="sibTrans" presStyleCnt="0"/>
      <dgm:spPr/>
    </dgm:pt>
    <dgm:pt modelId="{E23F7B6A-821C-E146-A4D2-F6D91ED12499}" type="pres">
      <dgm:prSet presAssocID="{227BE6A4-3C29-4373-84C0-8320713BFBEC}" presName="node" presStyleLbl="node1" presStyleIdx="1" presStyleCnt="7">
        <dgm:presLayoutVars>
          <dgm:bulletEnabled val="1"/>
        </dgm:presLayoutVars>
      </dgm:prSet>
      <dgm:spPr/>
    </dgm:pt>
    <dgm:pt modelId="{646F7253-43A9-2F45-8DE2-3BABC05BF26A}" type="pres">
      <dgm:prSet presAssocID="{2B4F04BC-5B33-4DC4-B944-541EA3D01A95}" presName="sibTrans" presStyleCnt="0"/>
      <dgm:spPr/>
    </dgm:pt>
    <dgm:pt modelId="{F6AEA85B-3C34-6547-90C5-7C9508B859CB}" type="pres">
      <dgm:prSet presAssocID="{02575A71-9B09-47B2-BBAB-82D33F48B3F6}" presName="node" presStyleLbl="node1" presStyleIdx="2" presStyleCnt="7">
        <dgm:presLayoutVars>
          <dgm:bulletEnabled val="1"/>
        </dgm:presLayoutVars>
      </dgm:prSet>
      <dgm:spPr/>
    </dgm:pt>
    <dgm:pt modelId="{82349AB4-9DC3-194F-B4FD-569AFC81F997}" type="pres">
      <dgm:prSet presAssocID="{4096C32E-23D2-4DAA-92A5-B876DB0EA58C}" presName="sibTrans" presStyleCnt="0"/>
      <dgm:spPr/>
    </dgm:pt>
    <dgm:pt modelId="{56774993-0D13-A64D-84F5-49EAF91D4621}" type="pres">
      <dgm:prSet presAssocID="{DE7CCB4F-21C5-4FAE-AF60-D81BD56E33F6}" presName="node" presStyleLbl="node1" presStyleIdx="3" presStyleCnt="7">
        <dgm:presLayoutVars>
          <dgm:bulletEnabled val="1"/>
        </dgm:presLayoutVars>
      </dgm:prSet>
      <dgm:spPr/>
    </dgm:pt>
    <dgm:pt modelId="{8229DAF8-8721-C242-AE3F-126EEA05BB78}" type="pres">
      <dgm:prSet presAssocID="{BC2A5CC0-84D2-459F-9CE2-4C57ADB559EE}" presName="sibTrans" presStyleCnt="0"/>
      <dgm:spPr/>
    </dgm:pt>
    <dgm:pt modelId="{349CD0E9-C86D-AB4A-BE54-DA7903A571DC}" type="pres">
      <dgm:prSet presAssocID="{A1F11748-9ABA-47F8-BCED-10B904649814}" presName="node" presStyleLbl="node1" presStyleIdx="4" presStyleCnt="7">
        <dgm:presLayoutVars>
          <dgm:bulletEnabled val="1"/>
        </dgm:presLayoutVars>
      </dgm:prSet>
      <dgm:spPr/>
    </dgm:pt>
    <dgm:pt modelId="{1AA87F4F-8E16-5641-8B16-7533358B7141}" type="pres">
      <dgm:prSet presAssocID="{02D6A631-248B-4ADC-B06A-36A54635F3E7}" presName="sibTrans" presStyleCnt="0"/>
      <dgm:spPr/>
    </dgm:pt>
    <dgm:pt modelId="{5580BC61-50C8-A040-BE92-27617A428798}" type="pres">
      <dgm:prSet presAssocID="{FD3B8E67-E1AD-4454-8A52-5812433FDCA6}" presName="node" presStyleLbl="node1" presStyleIdx="5" presStyleCnt="7">
        <dgm:presLayoutVars>
          <dgm:bulletEnabled val="1"/>
        </dgm:presLayoutVars>
      </dgm:prSet>
      <dgm:spPr/>
    </dgm:pt>
    <dgm:pt modelId="{8AF978D2-6F55-6A43-94F0-B39024B30E03}" type="pres">
      <dgm:prSet presAssocID="{FFF59FFA-1359-4419-AC56-09CFAEC72898}" presName="sibTrans" presStyleCnt="0"/>
      <dgm:spPr/>
    </dgm:pt>
    <dgm:pt modelId="{565B59B4-3EB9-F944-88E6-98F4BE0AD1B3}" type="pres">
      <dgm:prSet presAssocID="{1A9A85F1-C28D-430F-A2AC-47B9EE26BD1C}" presName="node" presStyleLbl="node1" presStyleIdx="6" presStyleCnt="7">
        <dgm:presLayoutVars>
          <dgm:bulletEnabled val="1"/>
        </dgm:presLayoutVars>
      </dgm:prSet>
      <dgm:spPr/>
    </dgm:pt>
  </dgm:ptLst>
  <dgm:cxnLst>
    <dgm:cxn modelId="{FA390814-C946-4099-BE05-E80B9DFA0F88}" srcId="{6ED2CFEF-1501-42A7-A65C-F8E260A2E8D7}" destId="{CBCE5265-8683-4A5A-8612-7F200B35CB67}" srcOrd="0" destOrd="0" parTransId="{35131AF6-7848-4080-821F-F107FD906A44}" sibTransId="{13ADC461-DA17-4F1D-881B-AC6415146520}"/>
    <dgm:cxn modelId="{B59B0B26-AB54-40C1-B7ED-4B4CC828837B}" srcId="{6ED2CFEF-1501-42A7-A65C-F8E260A2E8D7}" destId="{1A9A85F1-C28D-430F-A2AC-47B9EE26BD1C}" srcOrd="6" destOrd="0" parTransId="{1AFB4DBD-A387-4BB2-A7D8-8A12B01C1055}" sibTransId="{3F756DB7-B52F-40AF-96CA-0BCBC57081C4}"/>
    <dgm:cxn modelId="{EEFA2D47-F568-DA4C-9316-210423A6CB7D}" type="presOf" srcId="{DE7CCB4F-21C5-4FAE-AF60-D81BD56E33F6}" destId="{56774993-0D13-A64D-84F5-49EAF91D4621}" srcOrd="0" destOrd="0" presId="urn:microsoft.com/office/officeart/2005/8/layout/default"/>
    <dgm:cxn modelId="{1B62EE4B-F2E1-A443-951F-5C451E5D4F8F}" type="presOf" srcId="{CBCE5265-8683-4A5A-8612-7F200B35CB67}" destId="{C3A4C9A7-55F7-824C-97EE-8379FAD3BBA6}" srcOrd="0" destOrd="0" presId="urn:microsoft.com/office/officeart/2005/8/layout/default"/>
    <dgm:cxn modelId="{0D63FF4C-71DF-C24A-B2BB-DFBFFA6964AA}" type="presOf" srcId="{FD3B8E67-E1AD-4454-8A52-5812433FDCA6}" destId="{5580BC61-50C8-A040-BE92-27617A428798}" srcOrd="0" destOrd="0" presId="urn:microsoft.com/office/officeart/2005/8/layout/default"/>
    <dgm:cxn modelId="{AEFC6350-19DA-4765-8707-A6F7B9B5DED1}" srcId="{6ED2CFEF-1501-42A7-A65C-F8E260A2E8D7}" destId="{FD3B8E67-E1AD-4454-8A52-5812433FDCA6}" srcOrd="5" destOrd="0" parTransId="{7F28DAC9-0CF0-4CD8-AD70-B709428BE078}" sibTransId="{FFF59FFA-1359-4419-AC56-09CFAEC72898}"/>
    <dgm:cxn modelId="{FAD2A861-3E33-AF4B-954F-5F3998A3515E}" type="presOf" srcId="{02575A71-9B09-47B2-BBAB-82D33F48B3F6}" destId="{F6AEA85B-3C34-6547-90C5-7C9508B859CB}" srcOrd="0" destOrd="0" presId="urn:microsoft.com/office/officeart/2005/8/layout/default"/>
    <dgm:cxn modelId="{02AB9F70-E83A-2D4D-AEAD-BCFB2871008B}" type="presOf" srcId="{6ED2CFEF-1501-42A7-A65C-F8E260A2E8D7}" destId="{ACA512BB-B1EF-6643-933F-D90E73E17274}" srcOrd="0" destOrd="0" presId="urn:microsoft.com/office/officeart/2005/8/layout/default"/>
    <dgm:cxn modelId="{2714028A-053F-B241-A726-62E55F9E3285}" type="presOf" srcId="{1A9A85F1-C28D-430F-A2AC-47B9EE26BD1C}" destId="{565B59B4-3EB9-F944-88E6-98F4BE0AD1B3}" srcOrd="0" destOrd="0" presId="urn:microsoft.com/office/officeart/2005/8/layout/default"/>
    <dgm:cxn modelId="{9CD88A94-2633-4046-892C-575B57A431C3}" srcId="{6ED2CFEF-1501-42A7-A65C-F8E260A2E8D7}" destId="{DE7CCB4F-21C5-4FAE-AF60-D81BD56E33F6}" srcOrd="3" destOrd="0" parTransId="{15777B2E-DCB0-42D4-80FD-22564DD1318A}" sibTransId="{BC2A5CC0-84D2-459F-9CE2-4C57ADB559EE}"/>
    <dgm:cxn modelId="{924969AD-D388-4BB9-B4BD-EE82CBAEFE05}" srcId="{6ED2CFEF-1501-42A7-A65C-F8E260A2E8D7}" destId="{02575A71-9B09-47B2-BBAB-82D33F48B3F6}" srcOrd="2" destOrd="0" parTransId="{53922F95-79FB-42C7-9086-FC0478EBF206}" sibTransId="{4096C32E-23D2-4DAA-92A5-B876DB0EA58C}"/>
    <dgm:cxn modelId="{EDDBAEB3-9A96-4585-9610-A087BB08FD4E}" srcId="{6ED2CFEF-1501-42A7-A65C-F8E260A2E8D7}" destId="{227BE6A4-3C29-4373-84C0-8320713BFBEC}" srcOrd="1" destOrd="0" parTransId="{A2C2D785-49AF-4A1C-9719-4B38CCDE62CB}" sibTransId="{2B4F04BC-5B33-4DC4-B944-541EA3D01A95}"/>
    <dgm:cxn modelId="{285E29BD-E0D6-4EC6-B5D7-479D41A0A933}" srcId="{6ED2CFEF-1501-42A7-A65C-F8E260A2E8D7}" destId="{A1F11748-9ABA-47F8-BCED-10B904649814}" srcOrd="4" destOrd="0" parTransId="{59EDC7A3-1774-466D-B91C-C665FB1F7A8D}" sibTransId="{02D6A631-248B-4ADC-B06A-36A54635F3E7}"/>
    <dgm:cxn modelId="{5726E6DA-440E-FF4A-91C6-E7ABB91DDB17}" type="presOf" srcId="{227BE6A4-3C29-4373-84C0-8320713BFBEC}" destId="{E23F7B6A-821C-E146-A4D2-F6D91ED12499}" srcOrd="0" destOrd="0" presId="urn:microsoft.com/office/officeart/2005/8/layout/default"/>
    <dgm:cxn modelId="{7BF40BF6-2A70-3049-915C-BA9C734F7B28}" type="presOf" srcId="{A1F11748-9ABA-47F8-BCED-10B904649814}" destId="{349CD0E9-C86D-AB4A-BE54-DA7903A571DC}" srcOrd="0" destOrd="0" presId="urn:microsoft.com/office/officeart/2005/8/layout/default"/>
    <dgm:cxn modelId="{696C897C-2824-FB49-83F8-F41E303A04B6}" type="presParOf" srcId="{ACA512BB-B1EF-6643-933F-D90E73E17274}" destId="{C3A4C9A7-55F7-824C-97EE-8379FAD3BBA6}" srcOrd="0" destOrd="0" presId="urn:microsoft.com/office/officeart/2005/8/layout/default"/>
    <dgm:cxn modelId="{1E2EE4A0-175C-444F-A64C-934C99F8856A}" type="presParOf" srcId="{ACA512BB-B1EF-6643-933F-D90E73E17274}" destId="{0EE2728B-BA14-0347-B99B-C261BC6F8F45}" srcOrd="1" destOrd="0" presId="urn:microsoft.com/office/officeart/2005/8/layout/default"/>
    <dgm:cxn modelId="{61ECB678-1582-DB47-A9A8-73A5230351A9}" type="presParOf" srcId="{ACA512BB-B1EF-6643-933F-D90E73E17274}" destId="{E23F7B6A-821C-E146-A4D2-F6D91ED12499}" srcOrd="2" destOrd="0" presId="urn:microsoft.com/office/officeart/2005/8/layout/default"/>
    <dgm:cxn modelId="{641B0AED-F4F9-884E-804C-B17EA2DDEDB2}" type="presParOf" srcId="{ACA512BB-B1EF-6643-933F-D90E73E17274}" destId="{646F7253-43A9-2F45-8DE2-3BABC05BF26A}" srcOrd="3" destOrd="0" presId="urn:microsoft.com/office/officeart/2005/8/layout/default"/>
    <dgm:cxn modelId="{34BD1C6F-3E73-7C4C-8100-ED50EB2D951F}" type="presParOf" srcId="{ACA512BB-B1EF-6643-933F-D90E73E17274}" destId="{F6AEA85B-3C34-6547-90C5-7C9508B859CB}" srcOrd="4" destOrd="0" presId="urn:microsoft.com/office/officeart/2005/8/layout/default"/>
    <dgm:cxn modelId="{2A93829D-26D2-924F-ADB9-286C399CD13A}" type="presParOf" srcId="{ACA512BB-B1EF-6643-933F-D90E73E17274}" destId="{82349AB4-9DC3-194F-B4FD-569AFC81F997}" srcOrd="5" destOrd="0" presId="urn:microsoft.com/office/officeart/2005/8/layout/default"/>
    <dgm:cxn modelId="{67DCEFD1-F123-F549-AA66-9687EDB1BB2A}" type="presParOf" srcId="{ACA512BB-B1EF-6643-933F-D90E73E17274}" destId="{56774993-0D13-A64D-84F5-49EAF91D4621}" srcOrd="6" destOrd="0" presId="urn:microsoft.com/office/officeart/2005/8/layout/default"/>
    <dgm:cxn modelId="{BE7024A3-F6C8-B94E-BA04-57FF209863FF}" type="presParOf" srcId="{ACA512BB-B1EF-6643-933F-D90E73E17274}" destId="{8229DAF8-8721-C242-AE3F-126EEA05BB78}" srcOrd="7" destOrd="0" presId="urn:microsoft.com/office/officeart/2005/8/layout/default"/>
    <dgm:cxn modelId="{DDD51395-63C3-F446-AA26-19464EF8DB49}" type="presParOf" srcId="{ACA512BB-B1EF-6643-933F-D90E73E17274}" destId="{349CD0E9-C86D-AB4A-BE54-DA7903A571DC}" srcOrd="8" destOrd="0" presId="urn:microsoft.com/office/officeart/2005/8/layout/default"/>
    <dgm:cxn modelId="{6C4ABFB1-0F4B-1047-8FDC-10A5532CF095}" type="presParOf" srcId="{ACA512BB-B1EF-6643-933F-D90E73E17274}" destId="{1AA87F4F-8E16-5641-8B16-7533358B7141}" srcOrd="9" destOrd="0" presId="urn:microsoft.com/office/officeart/2005/8/layout/default"/>
    <dgm:cxn modelId="{C8B2B096-5C75-5242-8A5E-B1E54A913A77}" type="presParOf" srcId="{ACA512BB-B1EF-6643-933F-D90E73E17274}" destId="{5580BC61-50C8-A040-BE92-27617A428798}" srcOrd="10" destOrd="0" presId="urn:microsoft.com/office/officeart/2005/8/layout/default"/>
    <dgm:cxn modelId="{BFD50E35-BF3C-9C46-AEB2-B7416BDE597C}" type="presParOf" srcId="{ACA512BB-B1EF-6643-933F-D90E73E17274}" destId="{8AF978D2-6F55-6A43-94F0-B39024B30E03}" srcOrd="11" destOrd="0" presId="urn:microsoft.com/office/officeart/2005/8/layout/default"/>
    <dgm:cxn modelId="{1A0E96B6-ED08-B343-A021-57C169991EB3}" type="presParOf" srcId="{ACA512BB-B1EF-6643-933F-D90E73E17274}" destId="{565B59B4-3EB9-F944-88E6-98F4BE0AD1B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62D5D6-CCD2-4E71-B99C-B192466FAA0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45C24-2D2C-419E-98A8-070AE76287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”</a:t>
          </a:r>
          <a:r>
            <a:rPr lang="en-US" b="0" i="1"/>
            <a:t>In its most generic form, attention could be described as merely an overall level of alertness or ability to engage with surroundings”.</a:t>
          </a:r>
          <a:endParaRPr lang="en-US"/>
        </a:p>
      </dgm:t>
    </dgm:pt>
    <dgm:pt modelId="{A1801E85-1CB3-4538-8AE3-7E3A8A09258A}" type="parTrans" cxnId="{908467AA-3DE4-4E51-8801-E1C269DA64BA}">
      <dgm:prSet/>
      <dgm:spPr/>
      <dgm:t>
        <a:bodyPr/>
        <a:lstStyle/>
        <a:p>
          <a:endParaRPr lang="en-US"/>
        </a:p>
      </dgm:t>
    </dgm:pt>
    <dgm:pt modelId="{D1E1970F-B594-4B33-94D1-0A92E1AC66C4}" type="sibTrans" cxnId="{908467AA-3DE4-4E51-8801-E1C269DA64BA}">
      <dgm:prSet/>
      <dgm:spPr/>
      <dgm:t>
        <a:bodyPr/>
        <a:lstStyle/>
        <a:p>
          <a:endParaRPr lang="en-US"/>
        </a:p>
      </dgm:t>
    </dgm:pt>
    <dgm:pt modelId="{79F06DB9-146D-4D46-ADFF-6A91AB384F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hlinkClick xmlns:r="http://schemas.openxmlformats.org/officeDocument/2006/relationships" r:id="rId1"/>
            </a:rPr>
            <a:t>Attention in Psychology, Neuroscience, and Machine Learning</a:t>
          </a:r>
          <a:endParaRPr lang="en-US"/>
        </a:p>
      </dgm:t>
    </dgm:pt>
    <dgm:pt modelId="{9BC2B241-5516-4854-ABE2-75F7608BB402}" type="parTrans" cxnId="{DCF64723-7040-4FA3-9E0D-E21B84CBFE38}">
      <dgm:prSet/>
      <dgm:spPr/>
      <dgm:t>
        <a:bodyPr/>
        <a:lstStyle/>
        <a:p>
          <a:endParaRPr lang="en-US"/>
        </a:p>
      </dgm:t>
    </dgm:pt>
    <dgm:pt modelId="{2F9273CD-587D-4C2E-BB45-1E37EAED50A5}" type="sibTrans" cxnId="{DCF64723-7040-4FA3-9E0D-E21B84CBFE38}">
      <dgm:prSet/>
      <dgm:spPr/>
      <dgm:t>
        <a:bodyPr/>
        <a:lstStyle/>
        <a:p>
          <a:endParaRPr lang="en-US"/>
        </a:p>
      </dgm:t>
    </dgm:pt>
    <dgm:pt modelId="{E7DA4224-A1E4-4EBB-B046-636169E4DC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“The human brain attends to salient visual features at different neuronal stages”</a:t>
          </a:r>
          <a:endParaRPr lang="en-US" dirty="0"/>
        </a:p>
      </dgm:t>
    </dgm:pt>
    <dgm:pt modelId="{47CF661C-61C8-44BE-91EC-09CA06691950}" type="parTrans" cxnId="{25AAE092-A47D-463A-93EC-3E2555DB74FF}">
      <dgm:prSet/>
      <dgm:spPr/>
      <dgm:t>
        <a:bodyPr/>
        <a:lstStyle/>
        <a:p>
          <a:endParaRPr lang="en-US"/>
        </a:p>
      </dgm:t>
    </dgm:pt>
    <dgm:pt modelId="{B076EB3F-F29F-4AED-8559-FC2862519AAF}" type="sibTrans" cxnId="{25AAE092-A47D-463A-93EC-3E2555DB74FF}">
      <dgm:prSet/>
      <dgm:spPr/>
      <dgm:t>
        <a:bodyPr/>
        <a:lstStyle/>
        <a:p>
          <a:endParaRPr lang="en-US"/>
        </a:p>
      </dgm:t>
    </dgm:pt>
    <dgm:pt modelId="{D8B092EE-E98F-4C6C-8243-001154F82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“The human brain does so by relying on attention, such that it dynamically stores in memory the information that the human subject most pays attention to.” </a:t>
          </a:r>
          <a:br>
            <a:rPr lang="en-US" b="0" i="0" dirty="0"/>
          </a:br>
          <a:endParaRPr lang="en-US" dirty="0"/>
        </a:p>
      </dgm:t>
    </dgm:pt>
    <dgm:pt modelId="{404346E7-4706-4697-923A-4CFC74263125}" type="parTrans" cxnId="{00F3C78B-0C32-4E4A-AEE0-B726AE8001AF}">
      <dgm:prSet/>
      <dgm:spPr/>
      <dgm:t>
        <a:bodyPr/>
        <a:lstStyle/>
        <a:p>
          <a:endParaRPr lang="en-US"/>
        </a:p>
      </dgm:t>
    </dgm:pt>
    <dgm:pt modelId="{BD52EC2E-BB68-4748-B275-E265AA125AF3}" type="sibTrans" cxnId="{00F3C78B-0C32-4E4A-AEE0-B726AE8001AF}">
      <dgm:prSet/>
      <dgm:spPr/>
      <dgm:t>
        <a:bodyPr/>
        <a:lstStyle/>
        <a:p>
          <a:endParaRPr lang="en-US"/>
        </a:p>
      </dgm:t>
    </dgm:pt>
    <dgm:pt modelId="{806B1DDD-928E-4ACF-B764-F6816C88AC55}" type="pres">
      <dgm:prSet presAssocID="{FB62D5D6-CCD2-4E71-B99C-B192466FAA08}" presName="root" presStyleCnt="0">
        <dgm:presLayoutVars>
          <dgm:dir/>
          <dgm:resizeHandles val="exact"/>
        </dgm:presLayoutVars>
      </dgm:prSet>
      <dgm:spPr/>
    </dgm:pt>
    <dgm:pt modelId="{D811D1D3-0C20-4B07-909A-55E85FAF077B}" type="pres">
      <dgm:prSet presAssocID="{A7445C24-2D2C-419E-98A8-070AE76287A9}" presName="compNode" presStyleCnt="0"/>
      <dgm:spPr/>
    </dgm:pt>
    <dgm:pt modelId="{428E6180-2A88-4EE1-85FF-4ECE121B885E}" type="pres">
      <dgm:prSet presAssocID="{A7445C24-2D2C-419E-98A8-070AE76287A9}" presName="bgRect" presStyleLbl="bgShp" presStyleIdx="0" presStyleCnt="3"/>
      <dgm:spPr/>
    </dgm:pt>
    <dgm:pt modelId="{448DA9A6-6BA4-4A46-A7C1-3A6165932A5E}" type="pres">
      <dgm:prSet presAssocID="{A7445C24-2D2C-419E-98A8-070AE76287A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854AB26-9BC3-4BF7-A1C0-854CD561CA0B}" type="pres">
      <dgm:prSet presAssocID="{A7445C24-2D2C-419E-98A8-070AE76287A9}" presName="spaceRect" presStyleCnt="0"/>
      <dgm:spPr/>
    </dgm:pt>
    <dgm:pt modelId="{E4979B5A-DF02-490F-98B0-213B8C89F03D}" type="pres">
      <dgm:prSet presAssocID="{A7445C24-2D2C-419E-98A8-070AE76287A9}" presName="parTx" presStyleLbl="revTx" presStyleIdx="0" presStyleCnt="4">
        <dgm:presLayoutVars>
          <dgm:chMax val="0"/>
          <dgm:chPref val="0"/>
        </dgm:presLayoutVars>
      </dgm:prSet>
      <dgm:spPr/>
    </dgm:pt>
    <dgm:pt modelId="{6EA77645-E948-400E-8DF5-4E92E13B35C4}" type="pres">
      <dgm:prSet presAssocID="{A7445C24-2D2C-419E-98A8-070AE76287A9}" presName="desTx" presStyleLbl="revTx" presStyleIdx="1" presStyleCnt="4">
        <dgm:presLayoutVars/>
      </dgm:prSet>
      <dgm:spPr/>
    </dgm:pt>
    <dgm:pt modelId="{21A40F1E-3BAD-4C66-A737-A852902B7E25}" type="pres">
      <dgm:prSet presAssocID="{D1E1970F-B594-4B33-94D1-0A92E1AC66C4}" presName="sibTrans" presStyleCnt="0"/>
      <dgm:spPr/>
    </dgm:pt>
    <dgm:pt modelId="{57FE6FD8-E693-450D-9820-F6012FB0CD4B}" type="pres">
      <dgm:prSet presAssocID="{E7DA4224-A1E4-4EBB-B046-636169E4DC85}" presName="compNode" presStyleCnt="0"/>
      <dgm:spPr/>
    </dgm:pt>
    <dgm:pt modelId="{11B46C78-8A8E-412D-A114-1197B20C485C}" type="pres">
      <dgm:prSet presAssocID="{E7DA4224-A1E4-4EBB-B046-636169E4DC85}" presName="bgRect" presStyleLbl="bgShp" presStyleIdx="1" presStyleCnt="3"/>
      <dgm:spPr/>
    </dgm:pt>
    <dgm:pt modelId="{FB962DD2-2729-4FD0-B654-A756869FE428}" type="pres">
      <dgm:prSet presAssocID="{E7DA4224-A1E4-4EBB-B046-636169E4DC85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6CEA2CD-AB39-4CF3-A09A-E510A393E85D}" type="pres">
      <dgm:prSet presAssocID="{E7DA4224-A1E4-4EBB-B046-636169E4DC85}" presName="spaceRect" presStyleCnt="0"/>
      <dgm:spPr/>
    </dgm:pt>
    <dgm:pt modelId="{F65B7E86-ACDB-489B-81F7-23F679C59E01}" type="pres">
      <dgm:prSet presAssocID="{E7DA4224-A1E4-4EBB-B046-636169E4DC85}" presName="parTx" presStyleLbl="revTx" presStyleIdx="2" presStyleCnt="4">
        <dgm:presLayoutVars>
          <dgm:chMax val="0"/>
          <dgm:chPref val="0"/>
        </dgm:presLayoutVars>
      </dgm:prSet>
      <dgm:spPr/>
    </dgm:pt>
    <dgm:pt modelId="{1464B9F0-964A-46EB-AF2D-9BC1535E3F6C}" type="pres">
      <dgm:prSet presAssocID="{B076EB3F-F29F-4AED-8559-FC2862519AAF}" presName="sibTrans" presStyleCnt="0"/>
      <dgm:spPr/>
    </dgm:pt>
    <dgm:pt modelId="{C2622350-203C-463B-94D6-8030CC0F0C58}" type="pres">
      <dgm:prSet presAssocID="{D8B092EE-E98F-4C6C-8243-001154F8280C}" presName="compNode" presStyleCnt="0"/>
      <dgm:spPr/>
    </dgm:pt>
    <dgm:pt modelId="{B62E73B2-6257-43B2-B929-EA1A1D904401}" type="pres">
      <dgm:prSet presAssocID="{D8B092EE-E98F-4C6C-8243-001154F8280C}" presName="bgRect" presStyleLbl="bgShp" presStyleIdx="2" presStyleCnt="3"/>
      <dgm:spPr/>
    </dgm:pt>
    <dgm:pt modelId="{2E129DF6-4117-4B83-95A4-202FC4BE3427}" type="pres">
      <dgm:prSet presAssocID="{D8B092EE-E98F-4C6C-8243-001154F8280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D8FE2D1-4A03-488E-8F98-0EED8F2DE799}" type="pres">
      <dgm:prSet presAssocID="{D8B092EE-E98F-4C6C-8243-001154F8280C}" presName="spaceRect" presStyleCnt="0"/>
      <dgm:spPr/>
    </dgm:pt>
    <dgm:pt modelId="{327B8D7C-3571-4797-88C9-65CF6C060120}" type="pres">
      <dgm:prSet presAssocID="{D8B092EE-E98F-4C6C-8243-001154F8280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1E95005-F845-48DD-96B9-14690FFF4406}" type="presOf" srcId="{A7445C24-2D2C-419E-98A8-070AE76287A9}" destId="{E4979B5A-DF02-490F-98B0-213B8C89F03D}" srcOrd="0" destOrd="0" presId="urn:microsoft.com/office/officeart/2018/2/layout/IconVerticalSolidList"/>
    <dgm:cxn modelId="{DCF64723-7040-4FA3-9E0D-E21B84CBFE38}" srcId="{A7445C24-2D2C-419E-98A8-070AE76287A9}" destId="{79F06DB9-146D-4D46-ADFF-6A91AB384FF0}" srcOrd="0" destOrd="0" parTransId="{9BC2B241-5516-4854-ABE2-75F7608BB402}" sibTransId="{2F9273CD-587D-4C2E-BB45-1E37EAED50A5}"/>
    <dgm:cxn modelId="{E272492B-2134-45F8-9296-D545DC039A74}" type="presOf" srcId="{FB62D5D6-CCD2-4E71-B99C-B192466FAA08}" destId="{806B1DDD-928E-4ACF-B764-F6816C88AC55}" srcOrd="0" destOrd="0" presId="urn:microsoft.com/office/officeart/2018/2/layout/IconVerticalSolidList"/>
    <dgm:cxn modelId="{C65A0233-FB71-4E72-88CC-02CE2F5FE599}" type="presOf" srcId="{D8B092EE-E98F-4C6C-8243-001154F8280C}" destId="{327B8D7C-3571-4797-88C9-65CF6C060120}" srcOrd="0" destOrd="0" presId="urn:microsoft.com/office/officeart/2018/2/layout/IconVerticalSolidList"/>
    <dgm:cxn modelId="{E530B361-134A-4CFD-9D0B-22AE96F3A90A}" type="presOf" srcId="{79F06DB9-146D-4D46-ADFF-6A91AB384FF0}" destId="{6EA77645-E948-400E-8DF5-4E92E13B35C4}" srcOrd="0" destOrd="0" presId="urn:microsoft.com/office/officeart/2018/2/layout/IconVerticalSolidList"/>
    <dgm:cxn modelId="{00F3C78B-0C32-4E4A-AEE0-B726AE8001AF}" srcId="{FB62D5D6-CCD2-4E71-B99C-B192466FAA08}" destId="{D8B092EE-E98F-4C6C-8243-001154F8280C}" srcOrd="2" destOrd="0" parTransId="{404346E7-4706-4697-923A-4CFC74263125}" sibTransId="{BD52EC2E-BB68-4748-B275-E265AA125AF3}"/>
    <dgm:cxn modelId="{25AAE092-A47D-463A-93EC-3E2555DB74FF}" srcId="{FB62D5D6-CCD2-4E71-B99C-B192466FAA08}" destId="{E7DA4224-A1E4-4EBB-B046-636169E4DC85}" srcOrd="1" destOrd="0" parTransId="{47CF661C-61C8-44BE-91EC-09CA06691950}" sibTransId="{B076EB3F-F29F-4AED-8559-FC2862519AAF}"/>
    <dgm:cxn modelId="{908467AA-3DE4-4E51-8801-E1C269DA64BA}" srcId="{FB62D5D6-CCD2-4E71-B99C-B192466FAA08}" destId="{A7445C24-2D2C-419E-98A8-070AE76287A9}" srcOrd="0" destOrd="0" parTransId="{A1801E85-1CB3-4538-8AE3-7E3A8A09258A}" sibTransId="{D1E1970F-B594-4B33-94D1-0A92E1AC66C4}"/>
    <dgm:cxn modelId="{2AF65AD4-C6B8-4D96-8B22-D20247C47678}" type="presOf" srcId="{E7DA4224-A1E4-4EBB-B046-636169E4DC85}" destId="{F65B7E86-ACDB-489B-81F7-23F679C59E01}" srcOrd="0" destOrd="0" presId="urn:microsoft.com/office/officeart/2018/2/layout/IconVerticalSolidList"/>
    <dgm:cxn modelId="{7BBB3838-5112-483D-B576-0462AE549B89}" type="presParOf" srcId="{806B1DDD-928E-4ACF-B764-F6816C88AC55}" destId="{D811D1D3-0C20-4B07-909A-55E85FAF077B}" srcOrd="0" destOrd="0" presId="urn:microsoft.com/office/officeart/2018/2/layout/IconVerticalSolidList"/>
    <dgm:cxn modelId="{6E423B50-0921-4B74-9D1F-A710DF91B6EC}" type="presParOf" srcId="{D811D1D3-0C20-4B07-909A-55E85FAF077B}" destId="{428E6180-2A88-4EE1-85FF-4ECE121B885E}" srcOrd="0" destOrd="0" presId="urn:microsoft.com/office/officeart/2018/2/layout/IconVerticalSolidList"/>
    <dgm:cxn modelId="{F24ABD28-417A-4A94-841F-0BF2BF1CC96B}" type="presParOf" srcId="{D811D1D3-0C20-4B07-909A-55E85FAF077B}" destId="{448DA9A6-6BA4-4A46-A7C1-3A6165932A5E}" srcOrd="1" destOrd="0" presId="urn:microsoft.com/office/officeart/2018/2/layout/IconVerticalSolidList"/>
    <dgm:cxn modelId="{3912F289-74E3-462B-BCE1-DAAD966AD5E6}" type="presParOf" srcId="{D811D1D3-0C20-4B07-909A-55E85FAF077B}" destId="{D854AB26-9BC3-4BF7-A1C0-854CD561CA0B}" srcOrd="2" destOrd="0" presId="urn:microsoft.com/office/officeart/2018/2/layout/IconVerticalSolidList"/>
    <dgm:cxn modelId="{9693BB7F-A41B-4B14-AD4E-290AA8906B47}" type="presParOf" srcId="{D811D1D3-0C20-4B07-909A-55E85FAF077B}" destId="{E4979B5A-DF02-490F-98B0-213B8C89F03D}" srcOrd="3" destOrd="0" presId="urn:microsoft.com/office/officeart/2018/2/layout/IconVerticalSolidList"/>
    <dgm:cxn modelId="{4DBCDEA8-A837-433C-8826-544B0551E11C}" type="presParOf" srcId="{D811D1D3-0C20-4B07-909A-55E85FAF077B}" destId="{6EA77645-E948-400E-8DF5-4E92E13B35C4}" srcOrd="4" destOrd="0" presId="urn:microsoft.com/office/officeart/2018/2/layout/IconVerticalSolidList"/>
    <dgm:cxn modelId="{340171D5-75EA-445E-8FD1-807BBB0864D1}" type="presParOf" srcId="{806B1DDD-928E-4ACF-B764-F6816C88AC55}" destId="{21A40F1E-3BAD-4C66-A737-A852902B7E25}" srcOrd="1" destOrd="0" presId="urn:microsoft.com/office/officeart/2018/2/layout/IconVerticalSolidList"/>
    <dgm:cxn modelId="{2706B4CB-3331-4C13-AB8B-C252CE38E2FD}" type="presParOf" srcId="{806B1DDD-928E-4ACF-B764-F6816C88AC55}" destId="{57FE6FD8-E693-450D-9820-F6012FB0CD4B}" srcOrd="2" destOrd="0" presId="urn:microsoft.com/office/officeart/2018/2/layout/IconVerticalSolidList"/>
    <dgm:cxn modelId="{D689357E-2C17-4019-A0ED-FC54BB85A1F4}" type="presParOf" srcId="{57FE6FD8-E693-450D-9820-F6012FB0CD4B}" destId="{11B46C78-8A8E-412D-A114-1197B20C485C}" srcOrd="0" destOrd="0" presId="urn:microsoft.com/office/officeart/2018/2/layout/IconVerticalSolidList"/>
    <dgm:cxn modelId="{972201EC-BEDF-4E4F-8648-32892EF868CC}" type="presParOf" srcId="{57FE6FD8-E693-450D-9820-F6012FB0CD4B}" destId="{FB962DD2-2729-4FD0-B654-A756869FE428}" srcOrd="1" destOrd="0" presId="urn:microsoft.com/office/officeart/2018/2/layout/IconVerticalSolidList"/>
    <dgm:cxn modelId="{4A617450-C87B-496A-BE47-F0102A93638C}" type="presParOf" srcId="{57FE6FD8-E693-450D-9820-F6012FB0CD4B}" destId="{56CEA2CD-AB39-4CF3-A09A-E510A393E85D}" srcOrd="2" destOrd="0" presId="urn:microsoft.com/office/officeart/2018/2/layout/IconVerticalSolidList"/>
    <dgm:cxn modelId="{4419B8E4-3AF3-4C91-88F2-E7E3333DDA15}" type="presParOf" srcId="{57FE6FD8-E693-450D-9820-F6012FB0CD4B}" destId="{F65B7E86-ACDB-489B-81F7-23F679C59E01}" srcOrd="3" destOrd="0" presId="urn:microsoft.com/office/officeart/2018/2/layout/IconVerticalSolidList"/>
    <dgm:cxn modelId="{0D78C50C-DCA0-4941-AF0E-0AA15D862FB9}" type="presParOf" srcId="{806B1DDD-928E-4ACF-B764-F6816C88AC55}" destId="{1464B9F0-964A-46EB-AF2D-9BC1535E3F6C}" srcOrd="3" destOrd="0" presId="urn:microsoft.com/office/officeart/2018/2/layout/IconVerticalSolidList"/>
    <dgm:cxn modelId="{746B2FA9-6C10-49B8-8615-62BBE7E6F6FD}" type="presParOf" srcId="{806B1DDD-928E-4ACF-B764-F6816C88AC55}" destId="{C2622350-203C-463B-94D6-8030CC0F0C58}" srcOrd="4" destOrd="0" presId="urn:microsoft.com/office/officeart/2018/2/layout/IconVerticalSolidList"/>
    <dgm:cxn modelId="{BADBD760-9AF6-4F68-B6F9-E8F09ED57E10}" type="presParOf" srcId="{C2622350-203C-463B-94D6-8030CC0F0C58}" destId="{B62E73B2-6257-43B2-B929-EA1A1D904401}" srcOrd="0" destOrd="0" presId="urn:microsoft.com/office/officeart/2018/2/layout/IconVerticalSolidList"/>
    <dgm:cxn modelId="{35C50491-9627-409F-9AC1-A7328E76F870}" type="presParOf" srcId="{C2622350-203C-463B-94D6-8030CC0F0C58}" destId="{2E129DF6-4117-4B83-95A4-202FC4BE3427}" srcOrd="1" destOrd="0" presId="urn:microsoft.com/office/officeart/2018/2/layout/IconVerticalSolidList"/>
    <dgm:cxn modelId="{FD611876-0A58-4093-B080-EA2A852D4ECD}" type="presParOf" srcId="{C2622350-203C-463B-94D6-8030CC0F0C58}" destId="{ED8FE2D1-4A03-488E-8F98-0EED8F2DE799}" srcOrd="2" destOrd="0" presId="urn:microsoft.com/office/officeart/2018/2/layout/IconVerticalSolidList"/>
    <dgm:cxn modelId="{DF450253-94E1-4DFF-84A5-E1756BA508C8}" type="presParOf" srcId="{C2622350-203C-463B-94D6-8030CC0F0C58}" destId="{327B8D7C-3571-4797-88C9-65CF6C060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0DC56-0E51-2944-BE7D-071BD1FDCA78}">
      <dsp:nvSpPr>
        <dsp:cNvPr id="0" name=""/>
        <dsp:cNvSpPr/>
      </dsp:nvSpPr>
      <dsp:spPr>
        <a:xfrm>
          <a:off x="0" y="0"/>
          <a:ext cx="8412480" cy="918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Deep Learning</a:t>
          </a:r>
          <a:endParaRPr lang="en-US" sz="3400" kern="1200" dirty="0"/>
        </a:p>
      </dsp:txBody>
      <dsp:txXfrm>
        <a:off x="26914" y="26914"/>
        <a:ext cx="7343248" cy="865089"/>
      </dsp:txXfrm>
    </dsp:sp>
    <dsp:sp modelId="{7C67228A-EA7C-AE46-A5CE-E3E9B31167C8}">
      <dsp:nvSpPr>
        <dsp:cNvPr id="0" name=""/>
        <dsp:cNvSpPr/>
      </dsp:nvSpPr>
      <dsp:spPr>
        <a:xfrm>
          <a:off x="704545" y="1085993"/>
          <a:ext cx="8412480" cy="918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dirty="0"/>
            <a:t>Generative AI vs Discriminatory AI</a:t>
          </a:r>
          <a:endParaRPr lang="en-US" sz="3400" kern="1200" dirty="0"/>
        </a:p>
      </dsp:txBody>
      <dsp:txXfrm>
        <a:off x="731459" y="1112907"/>
        <a:ext cx="7056810" cy="865089"/>
      </dsp:txXfrm>
    </dsp:sp>
    <dsp:sp modelId="{0AE580BF-54BE-4F46-B905-43318334D023}">
      <dsp:nvSpPr>
        <dsp:cNvPr id="0" name=""/>
        <dsp:cNvSpPr/>
      </dsp:nvSpPr>
      <dsp:spPr>
        <a:xfrm>
          <a:off x="1398574" y="2171986"/>
          <a:ext cx="8412480" cy="918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Generative models (GANs and VAEs)</a:t>
          </a:r>
          <a:endParaRPr lang="en-US" sz="3400" kern="1200"/>
        </a:p>
      </dsp:txBody>
      <dsp:txXfrm>
        <a:off x="1425488" y="2198900"/>
        <a:ext cx="7067326" cy="865089"/>
      </dsp:txXfrm>
    </dsp:sp>
    <dsp:sp modelId="{8521381C-11D0-0C47-AB0A-D1ACB70AF952}">
      <dsp:nvSpPr>
        <dsp:cNvPr id="0" name=""/>
        <dsp:cNvSpPr/>
      </dsp:nvSpPr>
      <dsp:spPr>
        <a:xfrm>
          <a:off x="2103119" y="3257979"/>
          <a:ext cx="8412480" cy="9189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u="sng" kern="1200" dirty="0"/>
            <a:t>Transformers and LLMs</a:t>
          </a:r>
          <a:endParaRPr lang="en-US" sz="3400" b="1" u="sng" kern="1200" dirty="0"/>
        </a:p>
      </dsp:txBody>
      <dsp:txXfrm>
        <a:off x="2130033" y="3284893"/>
        <a:ext cx="7056810" cy="865089"/>
      </dsp:txXfrm>
    </dsp:sp>
    <dsp:sp modelId="{5B7875F2-CCED-B645-AA15-A186FF1AFB11}">
      <dsp:nvSpPr>
        <dsp:cNvPr id="0" name=""/>
        <dsp:cNvSpPr/>
      </dsp:nvSpPr>
      <dsp:spPr>
        <a:xfrm>
          <a:off x="7815183" y="703807"/>
          <a:ext cx="597296" cy="597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949575" y="703807"/>
        <a:ext cx="328512" cy="449465"/>
      </dsp:txXfrm>
    </dsp:sp>
    <dsp:sp modelId="{61657256-E4B4-DD41-8020-2357BFB967B3}">
      <dsp:nvSpPr>
        <dsp:cNvPr id="0" name=""/>
        <dsp:cNvSpPr/>
      </dsp:nvSpPr>
      <dsp:spPr>
        <a:xfrm>
          <a:off x="8519728" y="1789800"/>
          <a:ext cx="597296" cy="597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654120" y="1789800"/>
        <a:ext cx="328512" cy="449465"/>
      </dsp:txXfrm>
    </dsp:sp>
    <dsp:sp modelId="{0AF80B3B-9BED-D141-BD63-7698E1C86293}">
      <dsp:nvSpPr>
        <dsp:cNvPr id="0" name=""/>
        <dsp:cNvSpPr/>
      </dsp:nvSpPr>
      <dsp:spPr>
        <a:xfrm>
          <a:off x="9213758" y="2875793"/>
          <a:ext cx="597296" cy="5972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348150" y="2875793"/>
        <a:ext cx="328512" cy="4494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AA32B-EF83-8046-90D7-DF9DF547736C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Read data and convert it into sequence of vectors, each representing a word’s meaning and context.</a:t>
          </a:r>
        </a:p>
      </dsp:txBody>
      <dsp:txXfrm rot="-5400000">
        <a:off x="3934018" y="167131"/>
        <a:ext cx="6947378" cy="858310"/>
      </dsp:txXfrm>
    </dsp:sp>
    <dsp:sp modelId="{378C612C-F973-6E42-820B-00D1793161DE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Distributed representations</a:t>
          </a:r>
        </a:p>
      </dsp:txBody>
      <dsp:txXfrm>
        <a:off x="58041" y="59842"/>
        <a:ext cx="3817936" cy="1072886"/>
      </dsp:txXfrm>
    </dsp:sp>
    <dsp:sp modelId="{9EC15904-161E-C547-8ED5-629821EBCB14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1" kern="1200"/>
            <a:t>A list of feature vectors storing the output of the reader</a:t>
          </a:r>
          <a:endParaRPr lang="en-US" sz="2300" kern="1200"/>
        </a:p>
      </dsp:txBody>
      <dsp:txXfrm rot="-5400000">
        <a:off x="3934018" y="1415548"/>
        <a:ext cx="6947378" cy="858310"/>
      </dsp:txXfrm>
    </dsp:sp>
    <dsp:sp modelId="{20FDAA82-73AE-9343-BDAA-32BB040CEE9F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Memory </a:t>
          </a:r>
        </a:p>
      </dsp:txBody>
      <dsp:txXfrm>
        <a:off x="58041" y="1308259"/>
        <a:ext cx="3817936" cy="1072886"/>
      </dsp:txXfrm>
    </dsp:sp>
    <dsp:sp modelId="{429F09B5-8970-E545-ACA1-0ABDCCB09AC0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attention mechanism assigns different weights to these vectors based on task</a:t>
          </a:r>
        </a:p>
      </dsp:txBody>
      <dsp:txXfrm rot="-5400000">
        <a:off x="3934018" y="2663965"/>
        <a:ext cx="6947378" cy="858310"/>
      </dsp:txXfrm>
    </dsp:sp>
    <dsp:sp modelId="{3F61FD6E-1A10-F943-9F3C-3D0E4426AE59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Exploiter process </a:t>
          </a:r>
        </a:p>
      </dsp:txBody>
      <dsp:txXfrm>
        <a:off x="58041" y="2556676"/>
        <a:ext cx="3817936" cy="10728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ECCC2-C90D-DC4F-BB6E-D5CA7A54E12A}">
      <dsp:nvSpPr>
        <dsp:cNvPr id="0" name=""/>
        <dsp:cNvSpPr/>
      </dsp:nvSpPr>
      <dsp:spPr>
        <a:xfrm>
          <a:off x="0" y="0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Captures Long-Range Dependencies</a:t>
          </a:r>
        </a:p>
      </dsp:txBody>
      <dsp:txXfrm>
        <a:off x="22947" y="22947"/>
        <a:ext cx="7159934" cy="737563"/>
      </dsp:txXfrm>
    </dsp:sp>
    <dsp:sp modelId="{086F8E80-3286-BB48-B8BF-9A060D75D54A}">
      <dsp:nvSpPr>
        <dsp:cNvPr id="0" name=""/>
        <dsp:cNvSpPr/>
      </dsp:nvSpPr>
      <dsp:spPr>
        <a:xfrm>
          <a:off x="604646" y="892271"/>
          <a:ext cx="8097012" cy="7834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Parallelization</a:t>
          </a:r>
        </a:p>
      </dsp:txBody>
      <dsp:txXfrm>
        <a:off x="627593" y="915218"/>
        <a:ext cx="6937223" cy="737563"/>
      </dsp:txXfrm>
    </dsp:sp>
    <dsp:sp modelId="{8768D27C-D113-ED43-8147-BBFE85FEE2E5}">
      <dsp:nvSpPr>
        <dsp:cNvPr id="0" name=""/>
        <dsp:cNvSpPr/>
      </dsp:nvSpPr>
      <dsp:spPr>
        <a:xfrm>
          <a:off x="1209293" y="1784543"/>
          <a:ext cx="8097012" cy="7834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Multi-Head Self-Attention</a:t>
          </a:r>
        </a:p>
      </dsp:txBody>
      <dsp:txXfrm>
        <a:off x="1232240" y="1807490"/>
        <a:ext cx="6937223" cy="737563"/>
      </dsp:txXfrm>
    </dsp:sp>
    <dsp:sp modelId="{BE17ECDC-7E69-6B4D-B0AF-DABF8C900C7A}">
      <dsp:nvSpPr>
        <dsp:cNvPr id="0" name=""/>
        <dsp:cNvSpPr/>
      </dsp:nvSpPr>
      <dsp:spPr>
        <a:xfrm>
          <a:off x="1813940" y="2676814"/>
          <a:ext cx="8097012" cy="78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Scalability</a:t>
          </a:r>
        </a:p>
      </dsp:txBody>
      <dsp:txXfrm>
        <a:off x="1836887" y="2699761"/>
        <a:ext cx="6937223" cy="737563"/>
      </dsp:txXfrm>
    </dsp:sp>
    <dsp:sp modelId="{56AB5F94-7704-064B-8D00-10FAF2C554FE}">
      <dsp:nvSpPr>
        <dsp:cNvPr id="0" name=""/>
        <dsp:cNvSpPr/>
      </dsp:nvSpPr>
      <dsp:spPr>
        <a:xfrm>
          <a:off x="2418587" y="3569086"/>
          <a:ext cx="8097012" cy="7834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Query, Key, Value</a:t>
          </a:r>
        </a:p>
      </dsp:txBody>
      <dsp:txXfrm>
        <a:off x="2441534" y="3592033"/>
        <a:ext cx="6937223" cy="737563"/>
      </dsp:txXfrm>
    </dsp:sp>
    <dsp:sp modelId="{F7EED8B5-8B77-464B-A739-11161A50F4EB}">
      <dsp:nvSpPr>
        <dsp:cNvPr id="0" name=""/>
        <dsp:cNvSpPr/>
      </dsp:nvSpPr>
      <dsp:spPr>
        <a:xfrm>
          <a:off x="7587764" y="572359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345" y="572359"/>
        <a:ext cx="280085" cy="383208"/>
      </dsp:txXfrm>
    </dsp:sp>
    <dsp:sp modelId="{83D254C4-3190-4F41-AA95-7241C19BE124}">
      <dsp:nvSpPr>
        <dsp:cNvPr id="0" name=""/>
        <dsp:cNvSpPr/>
      </dsp:nvSpPr>
      <dsp:spPr>
        <a:xfrm>
          <a:off x="8192411" y="146463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6992" y="1464631"/>
        <a:ext cx="280085" cy="383208"/>
      </dsp:txXfrm>
    </dsp:sp>
    <dsp:sp modelId="{8822B882-54BB-1C40-B620-40D1C3133C7D}">
      <dsp:nvSpPr>
        <dsp:cNvPr id="0" name=""/>
        <dsp:cNvSpPr/>
      </dsp:nvSpPr>
      <dsp:spPr>
        <a:xfrm>
          <a:off x="8797058" y="2343844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639" y="2343844"/>
        <a:ext cx="280085" cy="383208"/>
      </dsp:txXfrm>
    </dsp:sp>
    <dsp:sp modelId="{5156F4F2-C532-B144-AB63-F273DB53E0FC}">
      <dsp:nvSpPr>
        <dsp:cNvPr id="0" name=""/>
        <dsp:cNvSpPr/>
      </dsp:nvSpPr>
      <dsp:spPr>
        <a:xfrm>
          <a:off x="9401705" y="324482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286" y="3244821"/>
        <a:ext cx="280085" cy="3832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911CD-7D8B-4128-9F3C-4864855DF8B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164D3-1D11-4408-9CCC-DD5E74CE2A3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6870D-08DE-43A2-8134-F069688FE5E0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Query (Q): What do we want to find out?</a:t>
          </a:r>
        </a:p>
      </dsp:txBody>
      <dsp:txXfrm>
        <a:off x="1435590" y="531"/>
        <a:ext cx="4732020" cy="1242935"/>
      </dsp:txXfrm>
    </dsp:sp>
    <dsp:sp modelId="{42BC1FB7-6F4F-42CA-ABA8-07EA6F00A86B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be thought of as a set of questions we want to ask about the text</a:t>
          </a:r>
        </a:p>
      </dsp:txBody>
      <dsp:txXfrm>
        <a:off x="6167610" y="531"/>
        <a:ext cx="4347989" cy="1242935"/>
      </dsp:txXfrm>
    </dsp:sp>
    <dsp:sp modelId="{B4091B8B-F6A9-4D92-BC7C-C4E9FD6461B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727E2-D8C0-4DCC-AAAE-0E9D0721585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12EE5-6209-426F-89DE-11B9BD961917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(K): How do we match our questions to the text?</a:t>
          </a:r>
        </a:p>
      </dsp:txBody>
      <dsp:txXfrm>
        <a:off x="1435590" y="1554201"/>
        <a:ext cx="4732020" cy="1242935"/>
      </dsp:txXfrm>
    </dsp:sp>
    <dsp:sp modelId="{F32F4A5F-11DC-42BC-9111-D541C0F6573E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set of tags for the text</a:t>
          </a:r>
        </a:p>
      </dsp:txBody>
      <dsp:txXfrm>
        <a:off x="6167610" y="1554201"/>
        <a:ext cx="4347989" cy="1242935"/>
      </dsp:txXfrm>
    </dsp:sp>
    <dsp:sp modelId="{D9B0E2A8-4A1F-432E-A217-EDE72D7EA1E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44332-EB98-4A88-A8D8-EF771B923D7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C742D-7395-4F9A-A70B-2B898EE284AC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Value (V): What information do we need to retrieve?</a:t>
          </a:r>
        </a:p>
      </dsp:txBody>
      <dsp:txXfrm>
        <a:off x="1435590" y="3107870"/>
        <a:ext cx="4732020" cy="1242935"/>
      </dsp:txXfrm>
    </dsp:sp>
    <dsp:sp modelId="{A77FBC7E-5961-4DC1-AD19-F61A9971E3C3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Value matrix holds the actual information or content of the text</a:t>
          </a:r>
        </a:p>
      </dsp:txBody>
      <dsp:txXfrm>
        <a:off x="6167610" y="3107870"/>
        <a:ext cx="4347989" cy="12429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B1876-A90A-CB4F-A4F0-158F1D0B4FB5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Different Representations</a:t>
          </a:r>
        </a:p>
      </dsp:txBody>
      <dsp:txXfrm>
        <a:off x="22105" y="22105"/>
        <a:ext cx="7511741" cy="710494"/>
      </dsp:txXfrm>
    </dsp:sp>
    <dsp:sp modelId="{17ED567A-D7F5-4C4D-9A73-D28E42D08C96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Fine-Grained Attention</a:t>
          </a:r>
        </a:p>
      </dsp:txBody>
      <dsp:txXfrm>
        <a:off x="650455" y="881630"/>
        <a:ext cx="7251309" cy="710494"/>
      </dsp:txXfrm>
    </dsp:sp>
    <dsp:sp modelId="{5A3DB9B2-EEEE-1642-B00B-6B6A7E8FB1DF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Contextual Embeddings</a:t>
          </a:r>
        </a:p>
      </dsp:txBody>
      <dsp:txXfrm>
        <a:off x="1278805" y="1741155"/>
        <a:ext cx="7251309" cy="710494"/>
      </dsp:txXfrm>
    </dsp:sp>
    <dsp:sp modelId="{6365FB9C-0A2A-AB4A-B91E-5B93137ADF62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Long-Range Dependencies</a:t>
          </a:r>
        </a:p>
      </dsp:txBody>
      <dsp:txXfrm>
        <a:off x="1907155" y="2600680"/>
        <a:ext cx="7251309" cy="710494"/>
      </dsp:txXfrm>
    </dsp:sp>
    <dsp:sp modelId="{DBF713C1-3E78-354C-B4F9-A6118C642CE0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Parallel Computation</a:t>
          </a:r>
        </a:p>
      </dsp:txBody>
      <dsp:txXfrm>
        <a:off x="2535505" y="3460205"/>
        <a:ext cx="7251309" cy="710494"/>
      </dsp:txXfrm>
    </dsp:sp>
    <dsp:sp modelId="{47547B00-8115-C148-AC31-7A82EDA7E0F2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34246" y="551353"/>
        <a:ext cx="269806" cy="369145"/>
      </dsp:txXfrm>
    </dsp:sp>
    <dsp:sp modelId="{1CC74A4D-4D10-7C4B-BFBA-1B19FB35DD6D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62596" y="1410878"/>
        <a:ext cx="269806" cy="369145"/>
      </dsp:txXfrm>
    </dsp:sp>
    <dsp:sp modelId="{32EEFD5F-6CFE-DF46-A203-5D485D1791E5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90946" y="2257825"/>
        <a:ext cx="269806" cy="369145"/>
      </dsp:txXfrm>
    </dsp:sp>
    <dsp:sp modelId="{D659BA0F-089A-A741-A3B2-BEA5A8136C80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A8E7E-8A37-F548-B923-0C44848B1A1F}">
      <dsp:nvSpPr>
        <dsp:cNvPr id="0" name=""/>
        <dsp:cNvSpPr/>
      </dsp:nvSpPr>
      <dsp:spPr>
        <a:xfrm>
          <a:off x="2241532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041745"/>
        <a:ext cx="25774" cy="5154"/>
      </dsp:txXfrm>
    </dsp:sp>
    <dsp:sp modelId="{4154B2F1-FCB9-9247-A476-94F084893B55}">
      <dsp:nvSpPr>
        <dsp:cNvPr id="0" name=""/>
        <dsp:cNvSpPr/>
      </dsp:nvSpPr>
      <dsp:spPr>
        <a:xfrm>
          <a:off x="2092" y="371951"/>
          <a:ext cx="2241239" cy="1344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Perceptrons</a:t>
          </a:r>
        </a:p>
      </dsp:txBody>
      <dsp:txXfrm>
        <a:off x="2092" y="371951"/>
        <a:ext cx="2241239" cy="1344743"/>
      </dsp:txXfrm>
    </dsp:sp>
    <dsp:sp modelId="{2CF2DDF8-CDB9-8B47-BDCF-00B68689A409}">
      <dsp:nvSpPr>
        <dsp:cNvPr id="0" name=""/>
        <dsp:cNvSpPr/>
      </dsp:nvSpPr>
      <dsp:spPr>
        <a:xfrm>
          <a:off x="4998257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041745"/>
        <a:ext cx="25774" cy="5154"/>
      </dsp:txXfrm>
    </dsp:sp>
    <dsp:sp modelId="{23412AC6-59A7-EA4F-8016-3048E50F7076}">
      <dsp:nvSpPr>
        <dsp:cNvPr id="0" name=""/>
        <dsp:cNvSpPr/>
      </dsp:nvSpPr>
      <dsp:spPr>
        <a:xfrm>
          <a:off x="2758817" y="371951"/>
          <a:ext cx="2241239" cy="1344743"/>
        </a:xfrm>
        <a:prstGeom prst="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Feedforward Neural Networks </a:t>
          </a:r>
        </a:p>
      </dsp:txBody>
      <dsp:txXfrm>
        <a:off x="2758817" y="371951"/>
        <a:ext cx="2241239" cy="1344743"/>
      </dsp:txXfrm>
    </dsp:sp>
    <dsp:sp modelId="{D46C411A-4BCF-8D4F-B293-3202EABD78E8}">
      <dsp:nvSpPr>
        <dsp:cNvPr id="0" name=""/>
        <dsp:cNvSpPr/>
      </dsp:nvSpPr>
      <dsp:spPr>
        <a:xfrm>
          <a:off x="7754982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041745"/>
        <a:ext cx="25774" cy="5154"/>
      </dsp:txXfrm>
    </dsp:sp>
    <dsp:sp modelId="{085D08D5-1D7F-0342-A09F-E91BC97F3468}">
      <dsp:nvSpPr>
        <dsp:cNvPr id="0" name=""/>
        <dsp:cNvSpPr/>
      </dsp:nvSpPr>
      <dsp:spPr>
        <a:xfrm>
          <a:off x="5515542" y="371951"/>
          <a:ext cx="2241239" cy="1344743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Convolutional Neural Networks</a:t>
          </a:r>
        </a:p>
      </dsp:txBody>
      <dsp:txXfrm>
        <a:off x="5515542" y="371951"/>
        <a:ext cx="2241239" cy="1344743"/>
      </dsp:txXfrm>
    </dsp:sp>
    <dsp:sp modelId="{3822C7CB-4B3F-2640-AF1F-938363A66F1B}">
      <dsp:nvSpPr>
        <dsp:cNvPr id="0" name=""/>
        <dsp:cNvSpPr/>
      </dsp:nvSpPr>
      <dsp:spPr>
        <a:xfrm>
          <a:off x="1122712" y="1714895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1270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1954760"/>
        <a:ext cx="414311" cy="5154"/>
      </dsp:txXfrm>
    </dsp:sp>
    <dsp:sp modelId="{E67D90B8-5524-4C4D-9FBD-1EFA3DDEF73F}">
      <dsp:nvSpPr>
        <dsp:cNvPr id="0" name=""/>
        <dsp:cNvSpPr/>
      </dsp:nvSpPr>
      <dsp:spPr>
        <a:xfrm>
          <a:off x="8272267" y="371951"/>
          <a:ext cx="2241239" cy="1344743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Recurrent Neural Networks (RNNs)</a:t>
          </a:r>
        </a:p>
      </dsp:txBody>
      <dsp:txXfrm>
        <a:off x="8272267" y="371951"/>
        <a:ext cx="2241239" cy="1344743"/>
      </dsp:txXfrm>
    </dsp:sp>
    <dsp:sp modelId="{92612F39-0F27-5F48-8C90-D7FA284302C9}">
      <dsp:nvSpPr>
        <dsp:cNvPr id="0" name=""/>
        <dsp:cNvSpPr/>
      </dsp:nvSpPr>
      <dsp:spPr>
        <a:xfrm>
          <a:off x="2241532" y="285883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2901975"/>
        <a:ext cx="25774" cy="5154"/>
      </dsp:txXfrm>
    </dsp:sp>
    <dsp:sp modelId="{5801FF73-AF31-1245-826A-39467CF83D43}">
      <dsp:nvSpPr>
        <dsp:cNvPr id="0" name=""/>
        <dsp:cNvSpPr/>
      </dsp:nvSpPr>
      <dsp:spPr>
        <a:xfrm>
          <a:off x="2092" y="2232180"/>
          <a:ext cx="2241239" cy="1344743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Variational Autoencoders (VAEs)</a:t>
          </a:r>
        </a:p>
      </dsp:txBody>
      <dsp:txXfrm>
        <a:off x="2092" y="2232180"/>
        <a:ext cx="2241239" cy="1344743"/>
      </dsp:txXfrm>
    </dsp:sp>
    <dsp:sp modelId="{AA3BE99A-46B1-6645-A7B7-8C24D7463BFC}">
      <dsp:nvSpPr>
        <dsp:cNvPr id="0" name=""/>
        <dsp:cNvSpPr/>
      </dsp:nvSpPr>
      <dsp:spPr>
        <a:xfrm>
          <a:off x="4998257" y="285883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2901975"/>
        <a:ext cx="25774" cy="5154"/>
      </dsp:txXfrm>
    </dsp:sp>
    <dsp:sp modelId="{93268B17-3086-CF42-A15B-CF80A869DB26}">
      <dsp:nvSpPr>
        <dsp:cNvPr id="0" name=""/>
        <dsp:cNvSpPr/>
      </dsp:nvSpPr>
      <dsp:spPr>
        <a:xfrm>
          <a:off x="2758817" y="2232180"/>
          <a:ext cx="2241239" cy="1344743"/>
        </a:xfrm>
        <a:prstGeom prst="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>
              <a:hlinkClick xmlns:r="http://schemas.openxmlformats.org/officeDocument/2006/relationships" r:id="rId1"/>
            </a:rPr>
            <a:t>Generative Adversarial </a:t>
          </a:r>
          <a:r>
            <a:rPr lang="en-US" sz="2000" kern="1200">
              <a:hlinkClick xmlns:r="http://schemas.openxmlformats.org/officeDocument/2006/relationships" r:id="rId1"/>
            </a:rPr>
            <a:t>N</a:t>
          </a:r>
          <a:r>
            <a:rPr lang="en-US" sz="2000" b="0" i="0" kern="1200">
              <a:hlinkClick xmlns:r="http://schemas.openxmlformats.org/officeDocument/2006/relationships" r:id="rId1"/>
            </a:rPr>
            <a:t>etwork (GAN)</a:t>
          </a:r>
          <a:endParaRPr lang="en-US" sz="2000" kern="1200"/>
        </a:p>
      </dsp:txBody>
      <dsp:txXfrm>
        <a:off x="2758817" y="2232180"/>
        <a:ext cx="2241239" cy="1344743"/>
      </dsp:txXfrm>
    </dsp:sp>
    <dsp:sp modelId="{E6878BD6-E122-454F-8CC0-7120F8110DBC}">
      <dsp:nvSpPr>
        <dsp:cNvPr id="0" name=""/>
        <dsp:cNvSpPr/>
      </dsp:nvSpPr>
      <dsp:spPr>
        <a:xfrm>
          <a:off x="5515542" y="2232180"/>
          <a:ext cx="2241239" cy="1344743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Transformer Architecture </a:t>
          </a:r>
        </a:p>
      </dsp:txBody>
      <dsp:txXfrm>
        <a:off x="5515542" y="2232180"/>
        <a:ext cx="2241239" cy="1344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043E1-20A2-854B-BA3E-67C5CE4D28CE}">
      <dsp:nvSpPr>
        <dsp:cNvPr id="0" name=""/>
        <dsp:cNvSpPr/>
      </dsp:nvSpPr>
      <dsp:spPr>
        <a:xfrm>
          <a:off x="0" y="47177"/>
          <a:ext cx="10927829" cy="737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Vanishing and Exploding Gradient Problems</a:t>
          </a:r>
        </a:p>
      </dsp:txBody>
      <dsp:txXfrm>
        <a:off x="35982" y="83159"/>
        <a:ext cx="10855865" cy="665135"/>
      </dsp:txXfrm>
    </dsp:sp>
    <dsp:sp modelId="{037914D7-482A-3546-92C4-BC435426B29D}">
      <dsp:nvSpPr>
        <dsp:cNvPr id="0" name=""/>
        <dsp:cNvSpPr/>
      </dsp:nvSpPr>
      <dsp:spPr>
        <a:xfrm>
          <a:off x="0" y="870677"/>
          <a:ext cx="10927829" cy="737099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Difficulty in Parallelization</a:t>
          </a:r>
        </a:p>
      </dsp:txBody>
      <dsp:txXfrm>
        <a:off x="35982" y="906659"/>
        <a:ext cx="10855865" cy="665135"/>
      </dsp:txXfrm>
    </dsp:sp>
    <dsp:sp modelId="{5E1651E8-70BC-BA45-8C66-918F92F7A3BA}">
      <dsp:nvSpPr>
        <dsp:cNvPr id="0" name=""/>
        <dsp:cNvSpPr/>
      </dsp:nvSpPr>
      <dsp:spPr>
        <a:xfrm>
          <a:off x="0" y="1694177"/>
          <a:ext cx="10927829" cy="737099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Long-Term Dependencies</a:t>
          </a:r>
        </a:p>
      </dsp:txBody>
      <dsp:txXfrm>
        <a:off x="35982" y="1730159"/>
        <a:ext cx="10855865" cy="665135"/>
      </dsp:txXfrm>
    </dsp:sp>
    <dsp:sp modelId="{EDFA1DF4-04B5-7548-A370-D131DFCF4CE5}">
      <dsp:nvSpPr>
        <dsp:cNvPr id="0" name=""/>
        <dsp:cNvSpPr/>
      </dsp:nvSpPr>
      <dsp:spPr>
        <a:xfrm>
          <a:off x="0" y="2431277"/>
          <a:ext cx="10927829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95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“The cat that the dog chased was black.”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“the” </a:t>
          </a:r>
          <a:r>
            <a:rPr lang="en-US" sz="2300" kern="1200">
              <a:sym typeface="Wingdings" panose="05000000000000000000" pitchFamily="2" charset="2"/>
            </a:rPr>
            <a:t></a:t>
          </a:r>
          <a:r>
            <a:rPr lang="en-US" sz="2300" kern="1200"/>
            <a:t> “cat” : short-term dependencies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“cat” </a:t>
          </a:r>
          <a:r>
            <a:rPr lang="en-US" sz="2300" kern="1200">
              <a:sym typeface="Wingdings" panose="05000000000000000000" pitchFamily="2" charset="2"/>
            </a:rPr>
            <a:t></a:t>
          </a:r>
          <a:r>
            <a:rPr lang="en-US" sz="2300" kern="1200"/>
            <a:t> “was black”: long-term dependencies </a:t>
          </a:r>
        </a:p>
      </dsp:txBody>
      <dsp:txXfrm>
        <a:off x="0" y="2431277"/>
        <a:ext cx="10927829" cy="1210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F6671-8416-4274-9BCD-41661B403B9E}">
      <dsp:nvSpPr>
        <dsp:cNvPr id="0" name=""/>
        <dsp:cNvSpPr/>
      </dsp:nvSpPr>
      <dsp:spPr>
        <a:xfrm>
          <a:off x="507509" y="691"/>
          <a:ext cx="819210" cy="81921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E5AA8-94A9-4C8B-81C3-5A2C3510D924}">
      <dsp:nvSpPr>
        <dsp:cNvPr id="0" name=""/>
        <dsp:cNvSpPr/>
      </dsp:nvSpPr>
      <dsp:spPr>
        <a:xfrm>
          <a:off x="682095" y="175277"/>
          <a:ext cx="470039" cy="470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CC66-86EF-4403-846C-88C845809FCA}">
      <dsp:nvSpPr>
        <dsp:cNvPr id="0" name=""/>
        <dsp:cNvSpPr/>
      </dsp:nvSpPr>
      <dsp:spPr>
        <a:xfrm>
          <a:off x="245630" y="1075066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Capturing Long-Range Dependencies</a:t>
          </a:r>
        </a:p>
      </dsp:txBody>
      <dsp:txXfrm>
        <a:off x="245630" y="1075066"/>
        <a:ext cx="1342968" cy="537187"/>
      </dsp:txXfrm>
    </dsp:sp>
    <dsp:sp modelId="{F2D07DF3-D7B4-4DD6-9640-80A95851220E}">
      <dsp:nvSpPr>
        <dsp:cNvPr id="0" name=""/>
        <dsp:cNvSpPr/>
      </dsp:nvSpPr>
      <dsp:spPr>
        <a:xfrm>
          <a:off x="2085498" y="691"/>
          <a:ext cx="819210" cy="81921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C4089-D411-4D83-BC51-C0EBD45C9C39}">
      <dsp:nvSpPr>
        <dsp:cNvPr id="0" name=""/>
        <dsp:cNvSpPr/>
      </dsp:nvSpPr>
      <dsp:spPr>
        <a:xfrm>
          <a:off x="2260084" y="175277"/>
          <a:ext cx="470039" cy="470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E3636-3809-4AC5-AB00-6986F90F5DD7}">
      <dsp:nvSpPr>
        <dsp:cNvPr id="0" name=""/>
        <dsp:cNvSpPr/>
      </dsp:nvSpPr>
      <dsp:spPr>
        <a:xfrm>
          <a:off x="1823619" y="1075066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Parallelization</a:t>
          </a:r>
        </a:p>
      </dsp:txBody>
      <dsp:txXfrm>
        <a:off x="1823619" y="1075066"/>
        <a:ext cx="1342968" cy="537187"/>
      </dsp:txXfrm>
    </dsp:sp>
    <dsp:sp modelId="{4FF77B77-8F0B-4177-A345-DA8421643DFC}">
      <dsp:nvSpPr>
        <dsp:cNvPr id="0" name=""/>
        <dsp:cNvSpPr/>
      </dsp:nvSpPr>
      <dsp:spPr>
        <a:xfrm>
          <a:off x="507509" y="1947996"/>
          <a:ext cx="819210" cy="81921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D1C11-1928-49CF-89B3-644059626E88}">
      <dsp:nvSpPr>
        <dsp:cNvPr id="0" name=""/>
        <dsp:cNvSpPr/>
      </dsp:nvSpPr>
      <dsp:spPr>
        <a:xfrm>
          <a:off x="682095" y="2122582"/>
          <a:ext cx="470039" cy="470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27C8C-A143-4F69-A539-0C82934A193B}">
      <dsp:nvSpPr>
        <dsp:cNvPr id="0" name=""/>
        <dsp:cNvSpPr/>
      </dsp:nvSpPr>
      <dsp:spPr>
        <a:xfrm>
          <a:off x="245630" y="3022371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Contextual Representations</a:t>
          </a:r>
        </a:p>
      </dsp:txBody>
      <dsp:txXfrm>
        <a:off x="245630" y="3022371"/>
        <a:ext cx="1342968" cy="537187"/>
      </dsp:txXfrm>
    </dsp:sp>
    <dsp:sp modelId="{7D9EB1C1-FC59-4481-ABF1-17D1172CAE43}">
      <dsp:nvSpPr>
        <dsp:cNvPr id="0" name=""/>
        <dsp:cNvSpPr/>
      </dsp:nvSpPr>
      <dsp:spPr>
        <a:xfrm>
          <a:off x="2085498" y="1947996"/>
          <a:ext cx="819210" cy="81921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F8FD9-23D7-4A4E-9C61-73B7634B7FE8}">
      <dsp:nvSpPr>
        <dsp:cNvPr id="0" name=""/>
        <dsp:cNvSpPr/>
      </dsp:nvSpPr>
      <dsp:spPr>
        <a:xfrm>
          <a:off x="2260084" y="2122582"/>
          <a:ext cx="470039" cy="4700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72A1C-AF94-44EC-B673-1313C71447B8}">
      <dsp:nvSpPr>
        <dsp:cNvPr id="0" name=""/>
        <dsp:cNvSpPr/>
      </dsp:nvSpPr>
      <dsp:spPr>
        <a:xfrm>
          <a:off x="1823619" y="3022371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Scalability</a:t>
          </a:r>
        </a:p>
      </dsp:txBody>
      <dsp:txXfrm>
        <a:off x="1823619" y="3022371"/>
        <a:ext cx="1342968" cy="537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485C5-B510-4C47-A627-00AC4908E537}">
      <dsp:nvSpPr>
        <dsp:cNvPr id="0" name=""/>
        <dsp:cNvSpPr/>
      </dsp:nvSpPr>
      <dsp:spPr>
        <a:xfrm>
          <a:off x="2885" y="28040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BERT (Bidirectional Encoder Representations from Transformers)</a:t>
          </a:r>
        </a:p>
      </dsp:txBody>
      <dsp:txXfrm>
        <a:off x="2885" y="28040"/>
        <a:ext cx="2289297" cy="1373578"/>
      </dsp:txXfrm>
    </dsp:sp>
    <dsp:sp modelId="{8A0A9E5D-708B-E441-86B3-DB22A8E46666}">
      <dsp:nvSpPr>
        <dsp:cNvPr id="0" name=""/>
        <dsp:cNvSpPr/>
      </dsp:nvSpPr>
      <dsp:spPr>
        <a:xfrm>
          <a:off x="2521113" y="28040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RoBERTa (Robustly optimized BERT approach)</a:t>
          </a:r>
        </a:p>
      </dsp:txBody>
      <dsp:txXfrm>
        <a:off x="2521113" y="28040"/>
        <a:ext cx="2289297" cy="1373578"/>
      </dsp:txXfrm>
    </dsp:sp>
    <dsp:sp modelId="{8D6BFEC2-0CA3-E545-A60D-94D3141DFCF8}">
      <dsp:nvSpPr>
        <dsp:cNvPr id="0" name=""/>
        <dsp:cNvSpPr/>
      </dsp:nvSpPr>
      <dsp:spPr>
        <a:xfrm>
          <a:off x="5039340" y="28040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GPT (Generative Pre-trained Transformer)</a:t>
          </a:r>
        </a:p>
      </dsp:txBody>
      <dsp:txXfrm>
        <a:off x="5039340" y="28040"/>
        <a:ext cx="2289297" cy="1373578"/>
      </dsp:txXfrm>
    </dsp:sp>
    <dsp:sp modelId="{01389AC3-D2A8-3E49-B266-9C7AE48D79BB}">
      <dsp:nvSpPr>
        <dsp:cNvPr id="0" name=""/>
        <dsp:cNvSpPr/>
      </dsp:nvSpPr>
      <dsp:spPr>
        <a:xfrm>
          <a:off x="7557567" y="28040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T5 (Text-To-Text Transfer Transformer)</a:t>
          </a:r>
        </a:p>
      </dsp:txBody>
      <dsp:txXfrm>
        <a:off x="7557567" y="28040"/>
        <a:ext cx="2289297" cy="1373578"/>
      </dsp:txXfrm>
    </dsp:sp>
    <dsp:sp modelId="{6B2C228F-53FD-BF43-8BE5-44D2BC17478A}">
      <dsp:nvSpPr>
        <dsp:cNvPr id="0" name=""/>
        <dsp:cNvSpPr/>
      </dsp:nvSpPr>
      <dsp:spPr>
        <a:xfrm>
          <a:off x="1261999" y="1630548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BART (Bidirectional and Auto-Regressive Transformers)</a:t>
          </a:r>
        </a:p>
      </dsp:txBody>
      <dsp:txXfrm>
        <a:off x="1261999" y="1630548"/>
        <a:ext cx="2289297" cy="1373578"/>
      </dsp:txXfrm>
    </dsp:sp>
    <dsp:sp modelId="{DD6EFEE7-1757-B745-B1FB-71875AAA8ECB}">
      <dsp:nvSpPr>
        <dsp:cNvPr id="0" name=""/>
        <dsp:cNvSpPr/>
      </dsp:nvSpPr>
      <dsp:spPr>
        <a:xfrm>
          <a:off x="3780226" y="1630548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ViT (Vision Transformer)(note: computer vision)</a:t>
          </a:r>
        </a:p>
      </dsp:txBody>
      <dsp:txXfrm>
        <a:off x="3780226" y="1630548"/>
        <a:ext cx="2289297" cy="1373578"/>
      </dsp:txXfrm>
    </dsp:sp>
    <dsp:sp modelId="{22B52DBF-A6F0-3C41-B771-974E853A7714}">
      <dsp:nvSpPr>
        <dsp:cNvPr id="0" name=""/>
        <dsp:cNvSpPr/>
      </dsp:nvSpPr>
      <dsp:spPr>
        <a:xfrm>
          <a:off x="6298454" y="1630548"/>
          <a:ext cx="2289297" cy="1373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LLaMA (Large Language Model Meta AI)</a:t>
          </a:r>
        </a:p>
      </dsp:txBody>
      <dsp:txXfrm>
        <a:off x="6298454" y="1630548"/>
        <a:ext cx="2289297" cy="1373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91847-421D-464E-9F17-AB05C66D88E0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17CFD-444D-40FA-A465-87927CAC45AA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F0797-DC1B-4CE0-85E7-75CE19A249B5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hlinkClick xmlns:r="http://schemas.openxmlformats.org/officeDocument/2006/relationships" r:id="rId3"/>
            </a:rPr>
            <a:t>Develop Your Model from Scratch</a:t>
          </a:r>
          <a:endParaRPr lang="en-US" sz="2300" kern="1200"/>
        </a:p>
      </dsp:txBody>
      <dsp:txXfrm>
        <a:off x="75768" y="3053772"/>
        <a:ext cx="3093750" cy="720000"/>
      </dsp:txXfrm>
    </dsp:sp>
    <dsp:sp modelId="{62178F5E-76F2-4EFE-A4AF-2EFE0131AF11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C6235-48D7-4DA9-96E3-558058CD0342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9F18E-6E92-40AB-BA14-F6201881FAF7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hlinkClick xmlns:r="http://schemas.openxmlformats.org/officeDocument/2006/relationships" r:id="rId3"/>
            </a:rPr>
            <a:t>A Custom AI Model  </a:t>
          </a:r>
          <a:endParaRPr lang="en-US" sz="2300" kern="1200"/>
        </a:p>
      </dsp:txBody>
      <dsp:txXfrm>
        <a:off x="3710925" y="3053772"/>
        <a:ext cx="3093750" cy="720000"/>
      </dsp:txXfrm>
    </dsp:sp>
    <dsp:sp modelId="{E553793F-84EA-40DE-80DC-22A2EA8467E9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E6FD4-435E-4C13-B0DF-1FBC356AE4A3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3EE55-3AE2-4754-8072-27340A29B3CD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hlinkClick xmlns:r="http://schemas.openxmlformats.org/officeDocument/2006/relationships" r:id="rId3"/>
            </a:rPr>
            <a:t>API</a:t>
          </a:r>
          <a:r>
            <a:rPr lang="en-US" sz="2300" kern="1200"/>
            <a:t> </a:t>
          </a:r>
        </a:p>
      </dsp:txBody>
      <dsp:txXfrm>
        <a:off x="7346081" y="3053772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E30DC-8C78-ED40-AB41-092341B7DA7C}">
      <dsp:nvSpPr>
        <dsp:cNvPr id="0" name=""/>
        <dsp:cNvSpPr/>
      </dsp:nvSpPr>
      <dsp:spPr>
        <a:xfrm>
          <a:off x="0" y="23485"/>
          <a:ext cx="10515600" cy="515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Tokenization </a:t>
          </a:r>
        </a:p>
      </dsp:txBody>
      <dsp:txXfrm>
        <a:off x="25188" y="48673"/>
        <a:ext cx="10465224" cy="465594"/>
      </dsp:txXfrm>
    </dsp:sp>
    <dsp:sp modelId="{574CAD18-3644-2747-86E8-7E6FC59D64E0}">
      <dsp:nvSpPr>
        <dsp:cNvPr id="0" name=""/>
        <dsp:cNvSpPr/>
      </dsp:nvSpPr>
      <dsp:spPr>
        <a:xfrm>
          <a:off x="0" y="539455"/>
          <a:ext cx="10515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Assigning IDs to Each Token</a:t>
          </a:r>
        </a:p>
      </dsp:txBody>
      <dsp:txXfrm>
        <a:off x="0" y="539455"/>
        <a:ext cx="10515600" cy="347760"/>
      </dsp:txXfrm>
    </dsp:sp>
    <dsp:sp modelId="{3F8CA33B-D8EC-2D4B-9F73-A70D539C5AB2}">
      <dsp:nvSpPr>
        <dsp:cNvPr id="0" name=""/>
        <dsp:cNvSpPr/>
      </dsp:nvSpPr>
      <dsp:spPr>
        <a:xfrm>
          <a:off x="0" y="887215"/>
          <a:ext cx="10515600" cy="51597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Input Embeddings </a:t>
          </a:r>
        </a:p>
      </dsp:txBody>
      <dsp:txXfrm>
        <a:off x="25188" y="912403"/>
        <a:ext cx="10465224" cy="465594"/>
      </dsp:txXfrm>
    </dsp:sp>
    <dsp:sp modelId="{96EC826A-1AF6-3146-A1EA-69F627D73FDD}">
      <dsp:nvSpPr>
        <dsp:cNvPr id="0" name=""/>
        <dsp:cNvSpPr/>
      </dsp:nvSpPr>
      <dsp:spPr>
        <a:xfrm>
          <a:off x="0" y="1463665"/>
          <a:ext cx="10515600" cy="515970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Positional Encoding </a:t>
          </a:r>
        </a:p>
      </dsp:txBody>
      <dsp:txXfrm>
        <a:off x="25188" y="1488853"/>
        <a:ext cx="10465224" cy="465594"/>
      </dsp:txXfrm>
    </dsp:sp>
    <dsp:sp modelId="{7707C152-9359-EE4E-BAD8-B43F544BFC30}">
      <dsp:nvSpPr>
        <dsp:cNvPr id="0" name=""/>
        <dsp:cNvSpPr/>
      </dsp:nvSpPr>
      <dsp:spPr>
        <a:xfrm>
          <a:off x="0" y="2040115"/>
          <a:ext cx="10515600" cy="51597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Multi-Headed Self-Attention Mechanism</a:t>
          </a:r>
        </a:p>
      </dsp:txBody>
      <dsp:txXfrm>
        <a:off x="25188" y="2065303"/>
        <a:ext cx="10465224" cy="465594"/>
      </dsp:txXfrm>
    </dsp:sp>
    <dsp:sp modelId="{6DE0E67D-1803-784A-A960-BD9695744641}">
      <dsp:nvSpPr>
        <dsp:cNvPr id="0" name=""/>
        <dsp:cNvSpPr/>
      </dsp:nvSpPr>
      <dsp:spPr>
        <a:xfrm>
          <a:off x="0" y="2556085"/>
          <a:ext cx="10515600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Calculate Q, K, 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Calculate Attention Scores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Transform by dividing square root of model dimension – Attention Scales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Transform by softmax – Attention weights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Calculate Attention output </a:t>
          </a:r>
        </a:p>
      </dsp:txBody>
      <dsp:txXfrm>
        <a:off x="0" y="2556085"/>
        <a:ext cx="10515600" cy="13693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9A7-55F7-824C-97EE-8379FAD3BBA6}">
      <dsp:nvSpPr>
        <dsp:cNvPr id="0" name=""/>
        <dsp:cNvSpPr/>
      </dsp:nvSpPr>
      <dsp:spPr>
        <a:xfrm>
          <a:off x="3201" y="1937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Racial Bias </a:t>
          </a:r>
        </a:p>
      </dsp:txBody>
      <dsp:txXfrm>
        <a:off x="3201" y="193789"/>
        <a:ext cx="2539866" cy="1523919"/>
      </dsp:txXfrm>
    </dsp:sp>
    <dsp:sp modelId="{E23F7B6A-821C-E146-A4D2-F6D91ED12499}">
      <dsp:nvSpPr>
        <dsp:cNvPr id="0" name=""/>
        <dsp:cNvSpPr/>
      </dsp:nvSpPr>
      <dsp:spPr>
        <a:xfrm>
          <a:off x="2797054" y="193789"/>
          <a:ext cx="2539866" cy="1523919"/>
        </a:xfrm>
        <a:prstGeom prst="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Gender Bias</a:t>
          </a:r>
        </a:p>
      </dsp:txBody>
      <dsp:txXfrm>
        <a:off x="2797054" y="193789"/>
        <a:ext cx="2539866" cy="1523919"/>
      </dsp:txXfrm>
    </dsp:sp>
    <dsp:sp modelId="{F6AEA85B-3C34-6547-90C5-7C9508B859CB}">
      <dsp:nvSpPr>
        <dsp:cNvPr id="0" name=""/>
        <dsp:cNvSpPr/>
      </dsp:nvSpPr>
      <dsp:spPr>
        <a:xfrm>
          <a:off x="5590907" y="193789"/>
          <a:ext cx="2539866" cy="1523919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Cultural Bias</a:t>
          </a:r>
        </a:p>
      </dsp:txBody>
      <dsp:txXfrm>
        <a:off x="5590907" y="193789"/>
        <a:ext cx="2539866" cy="1523919"/>
      </dsp:txXfrm>
    </dsp:sp>
    <dsp:sp modelId="{56774993-0D13-A64D-84F5-49EAF91D4621}">
      <dsp:nvSpPr>
        <dsp:cNvPr id="0" name=""/>
        <dsp:cNvSpPr/>
      </dsp:nvSpPr>
      <dsp:spPr>
        <a:xfrm>
          <a:off x="8384760" y="193789"/>
          <a:ext cx="2539866" cy="152391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Stereotypical Associations</a:t>
          </a:r>
        </a:p>
      </dsp:txBody>
      <dsp:txXfrm>
        <a:off x="8384760" y="193789"/>
        <a:ext cx="2539866" cy="1523919"/>
      </dsp:txXfrm>
    </dsp:sp>
    <dsp:sp modelId="{349CD0E9-C86D-AB4A-BE54-DA7903A571DC}">
      <dsp:nvSpPr>
        <dsp:cNvPr id="0" name=""/>
        <dsp:cNvSpPr/>
      </dsp:nvSpPr>
      <dsp:spPr>
        <a:xfrm>
          <a:off x="1400128" y="1971695"/>
          <a:ext cx="2539866" cy="1523919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Stereotypes in Generated Text</a:t>
          </a:r>
        </a:p>
      </dsp:txBody>
      <dsp:txXfrm>
        <a:off x="1400128" y="1971695"/>
        <a:ext cx="2539866" cy="1523919"/>
      </dsp:txXfrm>
    </dsp:sp>
    <dsp:sp modelId="{5580BC61-50C8-A040-BE92-27617A428798}">
      <dsp:nvSpPr>
        <dsp:cNvPr id="0" name=""/>
        <dsp:cNvSpPr/>
      </dsp:nvSpPr>
      <dsp:spPr>
        <a:xfrm>
          <a:off x="4193981" y="1971695"/>
          <a:ext cx="2539866" cy="1523919"/>
        </a:xfrm>
        <a:prstGeom prst="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Differential Sentence Completion</a:t>
          </a:r>
        </a:p>
      </dsp:txBody>
      <dsp:txXfrm>
        <a:off x="4193981" y="1971695"/>
        <a:ext cx="2539866" cy="1523919"/>
      </dsp:txXfrm>
    </dsp:sp>
    <dsp:sp modelId="{565B59B4-3EB9-F944-88E6-98F4BE0AD1B3}">
      <dsp:nvSpPr>
        <dsp:cNvPr id="0" name=""/>
        <dsp:cNvSpPr/>
      </dsp:nvSpPr>
      <dsp:spPr>
        <a:xfrm>
          <a:off x="6987834" y="1971695"/>
          <a:ext cx="2539866" cy="152391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Biased Sentiment Scores</a:t>
          </a:r>
        </a:p>
      </dsp:txBody>
      <dsp:txXfrm>
        <a:off x="6987834" y="1971695"/>
        <a:ext cx="2539866" cy="15239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E6180-2A88-4EE1-85FF-4ECE121B885E}">
      <dsp:nvSpPr>
        <dsp:cNvPr id="0" name=""/>
        <dsp:cNvSpPr/>
      </dsp:nvSpPr>
      <dsp:spPr>
        <a:xfrm>
          <a:off x="0" y="4457"/>
          <a:ext cx="5444382" cy="10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DA9A6-6BA4-4A46-A7C1-3A6165932A5E}">
      <dsp:nvSpPr>
        <dsp:cNvPr id="0" name=""/>
        <dsp:cNvSpPr/>
      </dsp:nvSpPr>
      <dsp:spPr>
        <a:xfrm>
          <a:off x="326079" y="246996"/>
          <a:ext cx="593451" cy="59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79B5A-DF02-490F-98B0-213B8C89F03D}">
      <dsp:nvSpPr>
        <dsp:cNvPr id="0" name=""/>
        <dsp:cNvSpPr/>
      </dsp:nvSpPr>
      <dsp:spPr>
        <a:xfrm>
          <a:off x="1245611" y="4457"/>
          <a:ext cx="2449971" cy="107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5" tIns="114195" rIns="114195" bIns="1141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”</a:t>
          </a:r>
          <a:r>
            <a:rPr lang="en-US" sz="1400" b="0" i="1" kern="1200"/>
            <a:t>In its most generic form, attention could be described as merely an overall level of alertness or ability to engage with surroundings”.</a:t>
          </a:r>
          <a:endParaRPr lang="en-US" sz="1400" kern="1200"/>
        </a:p>
      </dsp:txBody>
      <dsp:txXfrm>
        <a:off x="1245611" y="4457"/>
        <a:ext cx="2449971" cy="1079003"/>
      </dsp:txXfrm>
    </dsp:sp>
    <dsp:sp modelId="{6EA77645-E948-400E-8DF5-4E92E13B35C4}">
      <dsp:nvSpPr>
        <dsp:cNvPr id="0" name=""/>
        <dsp:cNvSpPr/>
      </dsp:nvSpPr>
      <dsp:spPr>
        <a:xfrm>
          <a:off x="3695583" y="4457"/>
          <a:ext cx="1415116" cy="1077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83" tIns="114083" rIns="114083" bIns="1140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hlinkClick xmlns:r="http://schemas.openxmlformats.org/officeDocument/2006/relationships" r:id="rId3"/>
            </a:rPr>
            <a:t>Attention in Psychology, Neuroscience, and Machine Learning</a:t>
          </a:r>
          <a:endParaRPr lang="en-US" sz="1100" kern="1200"/>
        </a:p>
      </dsp:txBody>
      <dsp:txXfrm>
        <a:off x="3695583" y="4457"/>
        <a:ext cx="1415116" cy="1077949"/>
      </dsp:txXfrm>
    </dsp:sp>
    <dsp:sp modelId="{11B46C78-8A8E-412D-A114-1197B20C485C}">
      <dsp:nvSpPr>
        <dsp:cNvPr id="0" name=""/>
        <dsp:cNvSpPr/>
      </dsp:nvSpPr>
      <dsp:spPr>
        <a:xfrm>
          <a:off x="0" y="1256101"/>
          <a:ext cx="5444382" cy="10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62DD2-2729-4FD0-B654-A756869FE428}">
      <dsp:nvSpPr>
        <dsp:cNvPr id="0" name=""/>
        <dsp:cNvSpPr/>
      </dsp:nvSpPr>
      <dsp:spPr>
        <a:xfrm>
          <a:off x="326079" y="1498640"/>
          <a:ext cx="593451" cy="59287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B7E86-ACDB-489B-81F7-23F679C59E01}">
      <dsp:nvSpPr>
        <dsp:cNvPr id="0" name=""/>
        <dsp:cNvSpPr/>
      </dsp:nvSpPr>
      <dsp:spPr>
        <a:xfrm>
          <a:off x="1245611" y="1256101"/>
          <a:ext cx="3865088" cy="107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5" tIns="114195" rIns="114195" bIns="1141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“The human brain attends to salient visual features at different neuronal stages”</a:t>
          </a:r>
          <a:endParaRPr lang="en-US" sz="1400" kern="1200" dirty="0"/>
        </a:p>
      </dsp:txBody>
      <dsp:txXfrm>
        <a:off x="1245611" y="1256101"/>
        <a:ext cx="3865088" cy="1079003"/>
      </dsp:txXfrm>
    </dsp:sp>
    <dsp:sp modelId="{B62E73B2-6257-43B2-B929-EA1A1D904401}">
      <dsp:nvSpPr>
        <dsp:cNvPr id="0" name=""/>
        <dsp:cNvSpPr/>
      </dsp:nvSpPr>
      <dsp:spPr>
        <a:xfrm>
          <a:off x="0" y="2507745"/>
          <a:ext cx="5444382" cy="10779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29DF6-4117-4B83-95A4-202FC4BE3427}">
      <dsp:nvSpPr>
        <dsp:cNvPr id="0" name=""/>
        <dsp:cNvSpPr/>
      </dsp:nvSpPr>
      <dsp:spPr>
        <a:xfrm>
          <a:off x="326079" y="2750284"/>
          <a:ext cx="593451" cy="59287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B8D7C-3571-4797-88C9-65CF6C060120}">
      <dsp:nvSpPr>
        <dsp:cNvPr id="0" name=""/>
        <dsp:cNvSpPr/>
      </dsp:nvSpPr>
      <dsp:spPr>
        <a:xfrm>
          <a:off x="1245611" y="2507745"/>
          <a:ext cx="3865088" cy="107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5" tIns="114195" rIns="114195" bIns="1141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“The human brain does so by relying on attention, such that it dynamically stores in memory the information that the human subject most pays attention to.” </a:t>
          </a:r>
          <a:br>
            <a:rPr lang="en-US" sz="1400" b="0" i="0" kern="1200" dirty="0"/>
          </a:br>
          <a:endParaRPr lang="en-US" sz="1400" kern="1200" dirty="0"/>
        </a:p>
      </dsp:txBody>
      <dsp:txXfrm>
        <a:off x="1245611" y="2507745"/>
        <a:ext cx="3865088" cy="1079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4A007-4961-F845-BCEB-5CFBB69BC6F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E5CB1-BA14-C344-AB7B-6F6796BF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stanford.edu</a:t>
            </a:r>
            <a:r>
              <a:rPr lang="en-US" dirty="0"/>
              <a:t>/~</a:t>
            </a:r>
            <a:r>
              <a:rPr lang="en-US" dirty="0" err="1"/>
              <a:t>shervine</a:t>
            </a:r>
            <a:r>
              <a:rPr lang="en-US" dirty="0"/>
              <a:t>/teaching/cs-230/</a:t>
            </a:r>
            <a:r>
              <a:rPr lang="en-US" dirty="0" err="1"/>
              <a:t>cheatsheet</a:t>
            </a:r>
            <a:r>
              <a:rPr lang="en-US" dirty="0"/>
              <a:t>-convolutional-neural-networks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7578E-1EE9-3B40-9072-5DE33D620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748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www.labellerr.com</a:t>
            </a:r>
            <a:r>
              <a:rPr lang="en-US" dirty="0"/>
              <a:t>/blog/an-introduction-to-large-language-models-</a:t>
            </a:r>
            <a:r>
              <a:rPr lang="en-US" dirty="0" err="1"/>
              <a:t>llms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www.labellerr.com</a:t>
            </a:r>
            <a:r>
              <a:rPr lang="en-US" dirty="0"/>
              <a:t>/blog/an-introduction-to-large-language-models-</a:t>
            </a:r>
            <a:r>
              <a:rPr lang="en-US" dirty="0" err="1"/>
              <a:t>llms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www.turing.com</a:t>
            </a:r>
            <a:r>
              <a:rPr lang="en-US" dirty="0"/>
              <a:t>/kb/generative-models-vs-discriminative-models-for-deep-learning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olibr.com</a:t>
            </a:r>
            <a:r>
              <a:rPr lang="en-US" dirty="0"/>
              <a:t>/blog/generative-ai-vs-discriminative-ai-</a:t>
            </a:r>
            <a:r>
              <a:rPr lang="en-US" dirty="0" err="1"/>
              <a:t>whats</a:t>
            </a:r>
            <a:r>
              <a:rPr lang="en-US" dirty="0"/>
              <a:t>-the-key-difference/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8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olibr.com</a:t>
            </a:r>
            <a:r>
              <a:rPr lang="en-US" dirty="0"/>
              <a:t>/blog/generative-ai-vs-discriminative-ai-</a:t>
            </a:r>
            <a:r>
              <a:rPr lang="en-US" dirty="0" err="1"/>
              <a:t>whats</a:t>
            </a:r>
            <a:r>
              <a:rPr lang="en-US" dirty="0"/>
              <a:t>-the-key-difference/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9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paperswithcode.com</a:t>
            </a:r>
            <a:r>
              <a:rPr lang="en-US" dirty="0"/>
              <a:t>/method/</a:t>
            </a:r>
            <a:r>
              <a:rPr lang="en-US" dirty="0" err="1"/>
              <a:t>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E5CB1-BA14-C344-AB7B-6F6796BF9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8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/blog/accelerating-large-language-models/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E5CB1-BA14-C344-AB7B-6F6796BF9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35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zjkBMFhNj_g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0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/blog/2023/07/beginners-guide-to-build-large-language-models-from-scratch/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/pulse/future-large-language-models-evolution-specialization-shekhar-meena/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E5CB1-BA14-C344-AB7B-6F6796BF98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B517-AF72-2D89-43A3-C3FEA4974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8DB86-767C-CD79-A5A3-51454B08C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A0981-3FCE-5CF7-0D1C-18AB9E0B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4A87F-9456-002E-2F42-FE0DA00A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E3C0-4625-B2EF-B221-28088EE2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3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4302-F0CA-891A-095C-8F0358DA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8B3B0-0A4F-0961-1723-8DE30E01B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FB0A6-CA47-FDFD-CA6D-11A42F30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DD9E-5B2D-5B54-327E-8C4DCD57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1312-92BD-A819-FE8A-94CFBB79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9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0E770-39F9-ECCB-AF5A-D03C6152B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1FCB0-4C0A-662B-171D-DE0FFFEA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F622-D43C-EF2F-1A78-F8C547F1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6868-AAE2-3146-720F-3AE6B250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4B8D7-78C6-4A54-FF66-02764546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45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DCA6-A4F0-2185-D0F4-439B3F0B5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6E6B-B319-0496-93F1-BC0F0FA6E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8AC5-B1D7-3DD6-BB67-552AC310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CB16-1243-1DEB-82E0-F23FA016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56B7-F02F-AE12-C6BA-46DC339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35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C825-93CE-49CC-03AD-F78FD7AB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9056-D471-8247-BBAC-3B3C9E0F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DF07-0710-3A75-76C1-F149575A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CE6-F2EA-CCF1-C918-F517096C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0F17-50B0-42FB-D9F7-DCE5410F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93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BF39-282C-37F5-816E-D494E949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BA64-5408-1787-34E6-54A0058B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763C-5513-A9C1-C556-744F2922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78CB-2770-EF47-1904-66181F9A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4872-5DBD-628F-2934-E666550D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9133-25AA-AF63-2E12-8119ED6F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227-4D93-5BCD-4571-BDB88C280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2D74E-5CD0-F468-BBA7-67A8C580B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EA8BD-D95B-487A-2863-68171537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A2774-6EB3-8377-C25A-05FBCB31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0BF1-D616-13A6-9243-0151D50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7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7E9F-1118-D719-B207-29CF314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15844-49FA-536E-F3CB-2A6A5E5C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72E1E-A249-F11C-AF83-BF3C58875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D6D07-ECDF-73D0-E1CB-6A5317DCA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57CA3-8C53-D4EE-6F1D-F65059E9D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74D15-809E-FCBE-5540-FD37CBBD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CC3B8-BA4F-CF3E-253A-7EB38E14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00A8C-7E45-D47B-167E-33139B3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4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1B57-6C96-1686-E0B8-E2A811BC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9C27F-48E5-3706-7480-030FE7C5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185E7-83F6-08C1-FEC1-251CEDC9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C7622-29CB-B788-6DFC-F32EE187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7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2CC27-F374-8E9A-8562-28EFBE4B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B51C2-C270-BB35-A047-0B202A74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0E178-3EDD-1717-5C86-36C807AA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8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8C73-947B-0C77-5EC4-BF63D6A9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DDB7-EBEA-4D9E-3500-6288D3DD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47E4-F890-22D3-0136-67778095D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0A754-AFF1-967D-905B-79184389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D10F3-C463-3C09-999F-AA596C09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B6938-0B20-1AC0-FEC7-BA7FE89A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1ECF-B9A2-E8C8-B78F-283B3A1D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B416-4708-488D-0744-0948719F2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1FDAD-B051-4054-CEF1-F827F508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1BE3-2B6E-BC7E-8AC7-B599879A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203E-8B8A-487A-99D5-C24F0F3E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34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4498-9788-9CDD-7750-B4474896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4A5A7-23B2-B43D-C03E-58096F780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0521E-A53B-1F5D-061E-FB18C5087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9F8F7-0D0A-4E4D-8054-DD319AF1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9071D-A004-C6B1-F7EC-F4131FED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ADC7-1B6D-9C09-54D0-B8A0ABC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33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B912-D150-70ED-9271-6C0AD094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E8C2B-9FE0-C55B-255C-234C47AD3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FD63-10AF-D313-37E4-08E75733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A944A-E540-1402-C6DB-74F4345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8C5D-FB1C-8717-A278-A2C83E94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5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6812A-B38D-8FEB-04E7-F7F1F6FBC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2AD5F-E17D-40CD-84D4-27201C0FB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A3BE-64CB-851F-2597-79C45EE2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9B4F-CFDD-290B-60AD-60C1F10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4DDA6-DEE3-CE2C-06B6-628ACCC4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C89C-2E4D-69AE-17CE-CEA786BC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ACAEC-330B-2BD3-393C-E57DB77C9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824B-D1E3-5D49-52EB-54684315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6FA29-D5D8-D9F2-337D-1AC8202E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C762-CD27-670A-E3F1-715F2E64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4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4080-3BB3-3CE2-7975-0E5FEB0B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FD67-FF39-4102-B2BE-F329CEAC4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0BDD5-9AD9-5DFF-8D86-46DE5DF8D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E4826-8E3A-54A1-04D8-40E72739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0E2CC-BF49-2EE9-50CE-76C9145B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7018-6751-D0D7-2F1A-3DFC5565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1C64-E6AF-C321-1BD6-8F7AB230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520E-8060-5EB8-9803-3B3A36AA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07382-2651-E318-BF90-75CCE443B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EFFCE-CEE0-8C4E-5F58-D973C7D57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0B9BE-8340-4B41-1A7C-2A56DD808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6756C-7C30-F656-E80B-94AB4034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8CDBA-E5EA-AC36-B8BE-16F151B2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CB7CD-EDB1-1BCB-4EF7-84A1EB55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1172-4E71-46E6-ACED-1C5CA7FC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3409F-B604-23F4-CBDF-5BC1582D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8888F-D5E6-1217-88C2-9BC37926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E4585-FF68-C47C-9B9C-C8C61ADE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C8582-D1B5-2D05-6BB1-2F278A7D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40A03-D36D-76B0-7B58-3777D88E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197C2-C8BE-2305-66E3-EC20F32C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AD4F-6C57-AE2F-7BC6-4B0B17AB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4E022-9EB1-800F-2FDC-B6E10738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A20C-B57C-993E-0E6D-50982DFC7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959D9-9069-58E8-CD5E-4FD4F104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3A85C-D19B-3C25-6EF4-1F6A32E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1724D-3C23-950B-E1B8-79B0EE24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0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9EA1-E7C0-21F6-1975-F0538AA5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F270C-DC79-3751-ED6A-ACFC96FD4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2A7D3-E524-6AE1-7DF7-EB8FD962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9F3D0-FBF4-BC8B-17F8-10E2FEA8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EBEFB-F2D9-73ED-B536-97F9D76F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45250-5F9F-3C26-9666-C8685E94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3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4FA29B-FDA4-DE20-7C05-B45EEBF3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CC68F-2526-A721-A1AB-2BAE72C67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1D15-A5FB-3812-D771-C74CE5A58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77BA6E-F543-BA44-A948-15DC5AD23718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671A-DFE6-102A-C9FC-C08DDCDE7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F3724-3BA2-4635-2258-A7B37A3CA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916AA-2DDA-AD48-845D-1958B9E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5D1C3-A3D3-7880-F1E0-C854FB3D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42042-3646-AFC1-D130-B1809B5D8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8A2A-D0F4-D146-2178-CCF827B15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BF2E-6EBB-8646-BEF1-5C8ECCA94615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C10C7-7203-B3D4-6914-31665DBBC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2620B-2EC7-47F7-D617-9A446592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tanford.edu/~shervine/teaching/cs-230/cheatsheet-recurrent-neural-net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Variational_autoencod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his-person-does-not-exist.com/en#google_vignett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boukkouri.github.io/embedding-visualization/#/galaxy/word2vec_en?cx=50&amp;cy=0&amp;cz=-1775&amp;lx=0.0000&amp;ly=-0.1103&amp;lz=0.0000&amp;lw=0.9939&amp;ml=150&amp;s=1.75&amp;l=0&amp;v=data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hyperlink" Target="https://machinelearningmastery.com/what-is-attention/" TargetMode="External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58.jpeg"/><Relationship Id="rId9" Type="http://schemas.microsoft.com/office/2007/relationships/diagramDrawing" Target="../diagrams/drawing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hyperlink" Target="https://machinelearningmastery.com/what-is-atten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edium.com/data-science-365/overview-of-a-neural-networks-learning-process-61690a502f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7">
            <a:extLst>
              <a:ext uri="{FF2B5EF4-FFF2-40B4-BE49-F238E27FC236}">
                <a16:creationId xmlns:a16="http://schemas.microsoft.com/office/drawing/2014/main" id="{F1B3E045-74A0-449D-57DB-9C10F2F5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091" b="254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59" name="Rectangle 25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02858-CA08-9F8B-9BA4-189025FC1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Day 2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B98E9-4C54-B8A7-F843-5704EEB85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 b="0" i="0">
                <a:solidFill>
                  <a:srgbClr val="FFFFFF"/>
                </a:solidFill>
                <a:latin typeface="Georgia" panose="02040502050405020303" pitchFamily="18" charset="0"/>
              </a:rPr>
              <a:t>Generative Artificial Intelligence and LLMs</a:t>
            </a:r>
            <a:endParaRPr lang="en-US" sz="180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algn="l"/>
            <a:endParaRPr lang="en-US" sz="180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iscriminative AI">
            <a:extLst>
              <a:ext uri="{FF2B5EF4-FFF2-40B4-BE49-F238E27FC236}">
                <a16:creationId xmlns:a16="http://schemas.microsoft.com/office/drawing/2014/main" id="{C67E57E2-1E5C-54B6-7FDF-937D7296C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02995"/>
            <a:ext cx="11277600" cy="46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6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enerative AI">
            <a:extLst>
              <a:ext uri="{FF2B5EF4-FFF2-40B4-BE49-F238E27FC236}">
                <a16:creationId xmlns:a16="http://schemas.microsoft.com/office/drawing/2014/main" id="{875CEA6D-36F2-3AE2-8078-F40302533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02995"/>
            <a:ext cx="11277600" cy="46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60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3" name="Rectangle 2255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5209F-0D5C-DA57-4DEF-B75836D3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Recurrent Neural Networks(RNNs)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E35D4E-7B16-2540-9044-45E1E91FBD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45728"/>
            <a:ext cx="10905066" cy="36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821B6-25F5-518A-BB53-B097811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Variational Autoencoders (VAEs)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039C2E67-2F35-E0C4-C5E4-6F42BAC7E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998" y="1675227"/>
            <a:ext cx="1016000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7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42C5E1B-54A6-0A1A-750F-CA5E7800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7740" y="914400"/>
            <a:ext cx="7280320" cy="49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70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613B-5E96-1CA9-AA61-F64C6720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StyleGAN: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“This Person Does Not Exist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”</a:t>
            </a:r>
          </a:p>
        </p:txBody>
      </p:sp>
      <p:pic>
        <p:nvPicPr>
          <p:cNvPr id="1026" name="Picture 2" descr="Image 4.webp">
            <a:extLst>
              <a:ext uri="{FF2B5EF4-FFF2-40B4-BE49-F238E27FC236}">
                <a16:creationId xmlns:a16="http://schemas.microsoft.com/office/drawing/2014/main" id="{9293F622-1119-B657-1ABF-FFAB8BA7FB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2626" y="1390625"/>
            <a:ext cx="8379118" cy="54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65EC-3A21-74E7-586A-E69F6E93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Limitations of RNNs That Led Transformers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1EC74-9DBF-B8F7-0734-E1875DDE1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3107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8935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90068-438A-EFBC-2883-2123E8C5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400"/>
              <a:t>Benefits of Self-Attention in Transformers</a:t>
            </a:r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The Transformer model architecture">
            <a:extLst>
              <a:ext uri="{FF2B5EF4-FFF2-40B4-BE49-F238E27FC236}">
                <a16:creationId xmlns:a16="http://schemas.microsoft.com/office/drawing/2014/main" id="{E0E53D3A-2F0C-E5E0-2AB6-4B3D31174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6090" r="7050" b="4067"/>
          <a:stretch/>
        </p:blipFill>
        <p:spPr bwMode="auto">
          <a:xfrm>
            <a:off x="4752966" y="167469"/>
            <a:ext cx="7238619" cy="6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7FC93C-EA64-E518-8A9F-E2FC85A4CB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2252870"/>
          <a:ext cx="3412219" cy="356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73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D81CB-0951-0BC6-CF49-2EE7BFBB76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147" y="643467"/>
            <a:ext cx="891370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0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The Transformer Architecture (V2) - by Damien Benveniste">
            <a:extLst>
              <a:ext uri="{FF2B5EF4-FFF2-40B4-BE49-F238E27FC236}">
                <a16:creationId xmlns:a16="http://schemas.microsoft.com/office/drawing/2014/main" id="{0679EB90-0F64-2E21-7C1D-781154821D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43517"/>
            <a:ext cx="10905066" cy="47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7880-E7BE-A150-B1AA-E29E0E19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Agenda 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AFB2C829-91CE-B69D-C83F-73D1ABAB2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94512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49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D0017-2134-6C1B-9FB7-79DB3A8F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Training Transformer-Based LLM</a:t>
            </a:r>
          </a:p>
        </p:txBody>
      </p:sp>
      <p:pic>
        <p:nvPicPr>
          <p:cNvPr id="7" name="Picture 6" descr="A long shot of a server room&#10;&#10;Description automatically generated">
            <a:extLst>
              <a:ext uri="{FF2B5EF4-FFF2-40B4-BE49-F238E27FC236}">
                <a16:creationId xmlns:a16="http://schemas.microsoft.com/office/drawing/2014/main" id="{9258FB7D-08CF-160D-166D-0F5D7B0C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" y="2128838"/>
            <a:ext cx="7488844" cy="3943350"/>
          </a:xfrm>
          <a:prstGeom prst="rect">
            <a:avLst/>
          </a:prstGeom>
        </p:spPr>
      </p:pic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5D5F6151-031F-C9A1-780E-B44819F7C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91014" y="1625013"/>
            <a:ext cx="4400984" cy="44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B3EAE-BC28-880E-6119-D8BC578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Fine-Tuning </a:t>
            </a:r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E267C23-BA63-CD50-6FDE-3E1D0358C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0" y="1579765"/>
            <a:ext cx="11889601" cy="49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3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1F972-ED71-1C74-AFF3-53F04FD2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 of Training 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CBB474ED-C35B-8229-EC7D-59FDBDFAF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80" y="1396588"/>
            <a:ext cx="11620032" cy="54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76595-BE45-7D50-51CB-E3683EB8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4200"/>
              <a:t>State-of-the-art Models in Natural Language Processing (NLP)  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F31DE008-9CFF-786F-53DD-49FA97699C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9304" y="2902913"/>
          <a:ext cx="9849751" cy="303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531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1D54-62F4-FB00-AB8C-AD12755D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5F6A-4041-01DD-CEE9-7F92B4D63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Beginner's Guide to Build Large Language Models from Scratch">
            <a:extLst>
              <a:ext uri="{FF2B5EF4-FFF2-40B4-BE49-F238E27FC236}">
                <a16:creationId xmlns:a16="http://schemas.microsoft.com/office/drawing/2014/main" id="{152D10CB-74AF-5EB6-14A9-2DB3FA682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475"/>
            <a:ext cx="12192000" cy="6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8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4" name="Rectangle 926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6" name="Rectangle 926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75220CA3-26B3-7C37-0398-F2B8F3BB7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" r="1" b="1"/>
          <a:stretch/>
        </p:blipFill>
        <p:spPr bwMode="auto">
          <a:xfrm>
            <a:off x="643467" y="687172"/>
            <a:ext cx="10905066" cy="548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37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2" name="Rectangle 1128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4" name="Rectangle 1128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pular Large Language Models">
            <a:extLst>
              <a:ext uri="{FF2B5EF4-FFF2-40B4-BE49-F238E27FC236}">
                <a16:creationId xmlns:a16="http://schemas.microsoft.com/office/drawing/2014/main" id="{9B949805-D3FA-3845-3F81-855662D4F3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52678"/>
            <a:ext cx="10905066" cy="51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18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89A5F8F-9F3B-D51C-F33E-0F0E1DF8EE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3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4" name="Rectangle 1025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6" name="Rectangle 1025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Different LLMs">
            <a:extLst>
              <a:ext uri="{FF2B5EF4-FFF2-40B4-BE49-F238E27FC236}">
                <a16:creationId xmlns:a16="http://schemas.microsoft.com/office/drawing/2014/main" id="{DE4A9E55-0BA9-101A-3849-E20877C31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2" y="643467"/>
            <a:ext cx="990411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5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20D8-465F-E9F8-6B5F-F1AD044A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4790-01EA-BA19-72B9-560A9A66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9AD9B8-378F-ED7F-A599-95FBBD1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08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1" name="Rectangle 110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0EC37-CA27-DF1C-4CE9-B3B2C57B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Transformer Architecture </a:t>
            </a:r>
          </a:p>
        </p:txBody>
      </p: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/MachineLearning - Transformer">
            <a:extLst>
              <a:ext uri="{FF2B5EF4-FFF2-40B4-BE49-F238E27FC236}">
                <a16:creationId xmlns:a16="http://schemas.microsoft.com/office/drawing/2014/main" id="{9D67CF5A-35AC-C624-1DFD-17367B72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r="118" b="-3"/>
          <a:stretch/>
        </p:blipFill>
        <p:spPr bwMode="auto">
          <a:xfrm>
            <a:off x="4125081" y="972235"/>
            <a:ext cx="3383280" cy="504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shirt with a white text on it&#10;&#10;Description automatically generated">
            <a:extLst>
              <a:ext uri="{FF2B5EF4-FFF2-40B4-BE49-F238E27FC236}">
                <a16:creationId xmlns:a16="http://schemas.microsoft.com/office/drawing/2014/main" id="{13E43BE2-9FB0-F7E8-1B34-BF4A822F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22" r="15851" b="-3"/>
          <a:stretch/>
        </p:blipFill>
        <p:spPr>
          <a:xfrm>
            <a:off x="7812357" y="972235"/>
            <a:ext cx="3383280" cy="5047735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242199DA-8A9E-2713-AB1C-EF9E06EC4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20" y="4756600"/>
            <a:ext cx="3645655" cy="17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hatGPT? Viral AI chatbot at heart of Microsoft-Google fight">
            <a:extLst>
              <a:ext uri="{FF2B5EF4-FFF2-40B4-BE49-F238E27FC236}">
                <a16:creationId xmlns:a16="http://schemas.microsoft.com/office/drawing/2014/main" id="{849BB906-4D1E-BB3D-01A0-FA5F5E5C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675" y="623471"/>
            <a:ext cx="4032621" cy="560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67D53-2CC5-030A-934C-FB48E8E2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000"/>
              <a:t>Why Chatgpt Become So Popular?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5ECE5-A32E-E41B-F28F-5ACAC40A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370103" cy="2728198"/>
          </a:xfrm>
        </p:spPr>
        <p:txBody>
          <a:bodyPr anchor="t">
            <a:normAutofit/>
          </a:bodyPr>
          <a:lstStyle/>
          <a:p>
            <a:r>
              <a:rPr lang="en-US" sz="1100"/>
              <a:t>Quick to Adopt New AI Development </a:t>
            </a:r>
          </a:p>
          <a:p>
            <a:r>
              <a:rPr lang="en-US" sz="1100"/>
              <a:t>Marketing and Branding: Media attention </a:t>
            </a:r>
          </a:p>
          <a:p>
            <a:r>
              <a:rPr lang="en-US" sz="1100"/>
              <a:t>Design and Architecture</a:t>
            </a:r>
          </a:p>
          <a:p>
            <a:pPr lvl="1"/>
            <a:r>
              <a:rPr lang="en-US" sz="1100"/>
              <a:t>Bert</a:t>
            </a:r>
          </a:p>
          <a:p>
            <a:pPr lvl="2"/>
            <a:r>
              <a:rPr lang="en-US" sz="1100"/>
              <a:t>Understanding context</a:t>
            </a:r>
          </a:p>
          <a:p>
            <a:pPr lvl="2"/>
            <a:r>
              <a:rPr lang="en-US" sz="1100"/>
              <a:t>masked language model objective</a:t>
            </a:r>
          </a:p>
          <a:p>
            <a:pPr lvl="2"/>
            <a:r>
              <a:rPr lang="en-US" sz="1100"/>
              <a:t>sentiment analysis</a:t>
            </a:r>
          </a:p>
          <a:p>
            <a:pPr lvl="2"/>
            <a:r>
              <a:rPr lang="en-US" sz="1100"/>
              <a:t>question answering</a:t>
            </a:r>
          </a:p>
          <a:p>
            <a:pPr lvl="2"/>
            <a:r>
              <a:rPr lang="en-US" sz="1100"/>
              <a:t>named entity recognition</a:t>
            </a:r>
          </a:p>
          <a:p>
            <a:pPr lvl="1"/>
            <a:r>
              <a:rPr lang="en-US" sz="1100"/>
              <a:t>Chatgpt </a:t>
            </a:r>
          </a:p>
          <a:p>
            <a:pPr lvl="2"/>
            <a:r>
              <a:rPr lang="en-US" sz="1100"/>
              <a:t>generative tasks: unidirectional (autoregressive) approach</a:t>
            </a:r>
          </a:p>
        </p:txBody>
      </p:sp>
    </p:spTree>
    <p:extLst>
      <p:ext uri="{BB962C8B-B14F-4D97-AF65-F5344CB8AC3E}">
        <p14:creationId xmlns:p14="http://schemas.microsoft.com/office/powerpoint/2010/main" val="10514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8F6E2-7918-7D61-7B26-1D8666CC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How to Leverage New Developments in AI ?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6EF9C1-F10A-4066-F920-65A8411F2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96433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459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513" name="Group 2151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514" name="Rectangle 2151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5" name="Rectangle 2151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What Is AI Hallucination? Examples, Causes &amp; How To Spot Them">
            <a:extLst>
              <a:ext uri="{FF2B5EF4-FFF2-40B4-BE49-F238E27FC236}">
                <a16:creationId xmlns:a16="http://schemas.microsoft.com/office/drawing/2014/main" id="{5E2CF36D-CF4F-9AF5-7A64-D6E4475286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2"/>
          <a:stretch/>
        </p:blipFill>
        <p:spPr bwMode="auto">
          <a:xfrm>
            <a:off x="838200" y="704765"/>
            <a:ext cx="10628376" cy="54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066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6310-ECF6-896B-400F-564CA062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Steps in Transformer Architecture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5056D2-24B5-E9B4-0AD7-C8888996F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66916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6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0FBE9-4170-BA8D-A100-810C9A10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to Explore These Steps?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091BC0-7606-C69E-F2C9-F32A491DF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70331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548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F7BAB-DF6C-7D46-E0F9-B224981C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Tokenization and Token IDs</a:t>
            </a:r>
            <a:endParaRPr lang="en-US" sz="50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0585A-C4F2-2EC6-1486-324C0CF75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Georgia" panose="02040502050405020303" pitchFamily="18" charset="0"/>
              </a:rPr>
              <a:t>Input:  “</a:t>
            </a:r>
            <a:r>
              <a:rPr lang="en-US" sz="2500" i="1" dirty="0">
                <a:latin typeface="Georgia" panose="02040502050405020303" pitchFamily="18" charset="0"/>
              </a:rPr>
              <a:t>the cat sat</a:t>
            </a:r>
            <a:r>
              <a:rPr lang="en-US" sz="2500" dirty="0">
                <a:latin typeface="Georgia" panose="02040502050405020303" pitchFamily="18" charset="0"/>
              </a:rPr>
              <a:t>”</a:t>
            </a:r>
          </a:p>
          <a:p>
            <a:r>
              <a:rPr lang="en-US" sz="2500" dirty="0">
                <a:latin typeface="Georgia" panose="02040502050405020303" pitchFamily="18" charset="0"/>
              </a:rPr>
              <a:t>Tokens: [“the”, “cat”, ”sat”]</a:t>
            </a:r>
          </a:p>
          <a:p>
            <a:r>
              <a:rPr lang="en-US" sz="2500" dirty="0">
                <a:latin typeface="Georgia" panose="02040502050405020303" pitchFamily="18" charset="0"/>
              </a:rPr>
              <a:t>Token IDs: [1996, 4937, 1491]</a:t>
            </a:r>
          </a:p>
        </p:txBody>
      </p:sp>
      <p:pic>
        <p:nvPicPr>
          <p:cNvPr id="5" name="Picture 4" descr="Curious kitten peeking out from the bottom of the picture">
            <a:extLst>
              <a:ext uri="{FF2B5EF4-FFF2-40B4-BE49-F238E27FC236}">
                <a16:creationId xmlns:a16="http://schemas.microsoft.com/office/drawing/2014/main" id="{5A2C5F14-ABEF-9F0A-BE61-F2E6A7CE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3" r="7104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0507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A905-904B-085F-A747-6BC3EDF4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Understanding Tokenization and Tokens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55AA-9543-47EC-90A6-B35DC770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Word-level Tokenization</a:t>
            </a:r>
          </a:p>
          <a:p>
            <a:r>
              <a:rPr lang="en-US" sz="1800" dirty="0"/>
              <a:t>Character-level Tokenization</a:t>
            </a:r>
          </a:p>
          <a:p>
            <a:r>
              <a:rPr lang="en-US" sz="1800" dirty="0" err="1"/>
              <a:t>Subword</a:t>
            </a:r>
            <a:r>
              <a:rPr lang="en-US" sz="1800" dirty="0"/>
              <a:t>-level Tokenization</a:t>
            </a:r>
          </a:p>
          <a:p>
            <a:pPr lvl="1"/>
            <a:r>
              <a:rPr lang="en-US" sz="1800" b="1" u="sng" dirty="0"/>
              <a:t>Byte Pair Encoding (BPE): GPT</a:t>
            </a:r>
          </a:p>
          <a:p>
            <a:pPr lvl="1"/>
            <a:r>
              <a:rPr lang="en-US" sz="1800" dirty="0" err="1"/>
              <a:t>WordPiece</a:t>
            </a:r>
            <a:r>
              <a:rPr lang="en-US" sz="1800" dirty="0"/>
              <a:t>: BERT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6CE1C9C-DD40-E833-027B-1F620792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82693"/>
            <a:ext cx="11164824" cy="29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90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12667-B2F2-8560-AEBD-78ABECD7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i="0" u="sng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From Embedding Layer to Attention Outputs</a:t>
            </a:r>
            <a:endParaRPr lang="en-US" sz="5200" b="1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EC847E8-E189-3CA5-5CA3-7C3C0657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2" y="2365285"/>
            <a:ext cx="4338785" cy="3938756"/>
          </a:xfrm>
          <a:prstGeom prst="rect">
            <a:avLst/>
          </a:prstGeom>
        </p:spPr>
      </p:pic>
      <p:pic>
        <p:nvPicPr>
          <p:cNvPr id="4" name="Picture 3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248ED69-D7E4-8C38-5682-26EF3D40F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9" y="3198895"/>
            <a:ext cx="6047288" cy="21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7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5A8C-75DE-B570-8719-76AEA219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8115499" cy="4876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000" b="1" dirty="0">
                <a:latin typeface="Georgia" panose="02040502050405020303" pitchFamily="18" charset="0"/>
              </a:rPr>
              <a:t>What Are Embeddings? Semantics, Semantics, Semantics!</a:t>
            </a:r>
            <a:endParaRPr lang="en-US" sz="3000" b="1" kern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FB0D5-67BE-7A07-5C38-9EE16160C7C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/>
              <a:t>Bus</a:t>
            </a:r>
            <a:r>
              <a:rPr lang="en-US" sz="2400" dirty="0"/>
              <a:t>: (0.1, 0.1, 0.2)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/>
              <a:t>Car</a:t>
            </a:r>
            <a:r>
              <a:rPr lang="en-US" sz="2400" dirty="0"/>
              <a:t>: (0.2, 0.1, 0.3)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/>
              <a:t>Banana</a:t>
            </a:r>
            <a:r>
              <a:rPr lang="en-US" sz="2400" dirty="0"/>
              <a:t>: (0.7, 0.3, 0.4)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/>
              <a:t>Apple</a:t>
            </a:r>
            <a:r>
              <a:rPr lang="en-US" sz="2400" dirty="0"/>
              <a:t>: (0.4, 1.0, 0.2)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F0275-B637-26BF-D81B-B9FB68935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9"/>
          <a:stretch/>
        </p:blipFill>
        <p:spPr>
          <a:xfrm>
            <a:off x="5216663" y="844526"/>
            <a:ext cx="6564520" cy="58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sky with white dots&#10;&#10;Description automatically generated">
            <a:extLst>
              <a:ext uri="{FF2B5EF4-FFF2-40B4-BE49-F238E27FC236}">
                <a16:creationId xmlns:a16="http://schemas.microsoft.com/office/drawing/2014/main" id="{49B4D328-96DB-F85B-91B8-BEDEF79C3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28"/>
            <a:ext cx="12192000" cy="68496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B8BF9F-E59C-9724-FDD8-4D0AA02F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69" y="2804303"/>
            <a:ext cx="10909640" cy="124939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i="0" kern="1200" dirty="0">
                <a:solidFill>
                  <a:schemeClr val="tx1"/>
                </a:solidFill>
                <a:effectLst/>
                <a:highlight>
                  <a:srgbClr val="0000FF"/>
                </a:highlight>
                <a:latin typeface="+mj-lt"/>
                <a:ea typeface="+mj-ea"/>
                <a:cs typeface="+mj-cs"/>
                <a:hlinkClick r:id="rId3"/>
              </a:rPr>
              <a:t>Embedding Visualization</a:t>
            </a:r>
            <a:endParaRPr lang="en-US" sz="5600" kern="1200" dirty="0">
              <a:solidFill>
                <a:schemeClr val="tx1"/>
              </a:solidFill>
              <a:highlight>
                <a:srgbClr val="0000FF"/>
              </a:highligh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528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98" name="Rectangle 1949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E28B2-B692-8855-343E-90A96EEC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 Fundamentals </a:t>
            </a:r>
          </a:p>
        </p:txBody>
      </p:sp>
      <p:sp>
        <p:nvSpPr>
          <p:cNvPr id="19500" name="Rectangle 194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02" name="Rectangle 195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458" name="Picture 2" descr="Machine learning fundamentals (II): Neural networks | by Conor Mack |  Towards Data Science">
            <a:extLst>
              <a:ext uri="{FF2B5EF4-FFF2-40B4-BE49-F238E27FC236}">
                <a16:creationId xmlns:a16="http://schemas.microsoft.com/office/drawing/2014/main" id="{9D1125EB-F3B9-748D-107F-C7E1EB7D9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743197"/>
            <a:ext cx="6846363" cy="522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99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5" name="Rectangle 311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37DBC-A8E8-62F1-677A-8E815AAB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Input Embeddings</a:t>
            </a:r>
          </a:p>
        </p:txBody>
      </p:sp>
      <p:grpSp>
        <p:nvGrpSpPr>
          <p:cNvPr id="3117" name="Group 31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18" name="Rectangle 31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Rectangle 31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1" name="Rectangle 31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7BA8B-91BC-9F15-2875-7EEE05F1F35E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“the” is at (0.2, 0.2, 0.2)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“cat” is at (0.3, 0.3, 0.3)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“sat” is at (0.4, 0.4, 0.4)</a:t>
            </a:r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43FDB-87B3-FF54-091F-8BD2FDDA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04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65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A1300-B09A-CD24-BC52-8E75E4A6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Positional Encodings</a:t>
            </a:r>
            <a:endParaRPr lang="en-US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7C3C-C4C3-C1D3-4EEE-7FAFA384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Calculate Positional Encodings for Each Position in the Sequence</a:t>
            </a:r>
          </a:p>
          <a:p>
            <a:pPr lvl="1"/>
            <a:r>
              <a:rPr lang="en-US" sz="2000" dirty="0"/>
              <a:t>Retain order of tokens  </a:t>
            </a:r>
          </a:p>
          <a:p>
            <a:r>
              <a:rPr lang="en-US" sz="2000" dirty="0"/>
              <a:t>Our Sequence: “the cat sat”</a:t>
            </a:r>
          </a:p>
          <a:p>
            <a:pPr lvl="1"/>
            <a:r>
              <a:rPr lang="en-US" sz="2000" dirty="0"/>
              <a:t>The =&gt; Position 0</a:t>
            </a:r>
          </a:p>
          <a:p>
            <a:pPr lvl="1"/>
            <a:r>
              <a:rPr lang="en-US" sz="2000" dirty="0"/>
              <a:t>Cat =&gt; Position 1</a:t>
            </a:r>
          </a:p>
          <a:p>
            <a:pPr lvl="1"/>
            <a:r>
              <a:rPr lang="en-US" sz="2000" dirty="0"/>
              <a:t>Sat =&gt; Position 2 </a:t>
            </a:r>
          </a:p>
        </p:txBody>
      </p:sp>
      <p:pic>
        <p:nvPicPr>
          <p:cNvPr id="5" name="Picture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8EEB4A7-8604-3A9C-2688-F413B3DC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0" r="1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4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0D15A-45F8-94E6-C98C-65ACDED2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Positional Encodings for First Token</a:t>
            </a:r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63A1A04-F981-1068-4228-EF9CEBA30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89"/>
          <a:stretch/>
        </p:blipFill>
        <p:spPr>
          <a:xfrm>
            <a:off x="238539" y="1410218"/>
            <a:ext cx="6874453" cy="439419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9521219-2E50-69C9-5F1B-E2423E1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02" y="3187079"/>
            <a:ext cx="4862255" cy="12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2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65525-4879-7DAB-2BD7-32370EED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Combine Input Embeddings and Positional Encodings </a:t>
            </a:r>
          </a:p>
        </p:txBody>
      </p:sp>
      <p:pic>
        <p:nvPicPr>
          <p:cNvPr id="7" name="Picture 6" descr="A graph of a scatter plot&#10;&#10;Description automatically generated">
            <a:extLst>
              <a:ext uri="{FF2B5EF4-FFF2-40B4-BE49-F238E27FC236}">
                <a16:creationId xmlns:a16="http://schemas.microsoft.com/office/drawing/2014/main" id="{CD009508-4C56-539E-EFB8-EE3C5BA3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" r="-1" b="-1"/>
          <a:stretch/>
        </p:blipFill>
        <p:spPr>
          <a:xfrm>
            <a:off x="1056661" y="320040"/>
            <a:ext cx="4141173" cy="3895344"/>
          </a:xfrm>
          <a:prstGeom prst="rect">
            <a:avLst/>
          </a:prstGeom>
        </p:spPr>
      </p:pic>
      <p:pic>
        <p:nvPicPr>
          <p:cNvPr id="5" name="Content Placeholder 4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4E6B0DF8-ED96-08B9-7F95-623E8DD81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5" t="13095" r="305" b="2"/>
          <a:stretch/>
        </p:blipFill>
        <p:spPr>
          <a:xfrm>
            <a:off x="6254496" y="810193"/>
            <a:ext cx="5614416" cy="2915038"/>
          </a:xfrm>
          <a:prstGeom prst="rect">
            <a:avLst/>
          </a:prstGeom>
        </p:spPr>
      </p:pic>
      <p:sp>
        <p:nvSpPr>
          <p:cNvPr id="4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4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B73BE-B11D-690D-3A23-3024976C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far we have got combined embeddings</a:t>
            </a:r>
            <a:b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will come back to this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F158FBF5-96C0-EE22-428B-19D2AD89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44995"/>
            <a:ext cx="11548872" cy="19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09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F55C-AC57-588C-CA69-DB599115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>
                <a:hlinkClick r:id="rId3"/>
              </a:rPr>
              <a:t>Understanding Attention</a:t>
            </a:r>
            <a:endParaRPr lang="en-US" sz="3200" dirty="0"/>
          </a:p>
        </p:txBody>
      </p:sp>
      <p:pic>
        <p:nvPicPr>
          <p:cNvPr id="5" name="Picture 4" descr="Computer Generated Lights">
            <a:extLst>
              <a:ext uri="{FF2B5EF4-FFF2-40B4-BE49-F238E27FC236}">
                <a16:creationId xmlns:a16="http://schemas.microsoft.com/office/drawing/2014/main" id="{D0BE981D-2CDA-5D8F-24AC-6F6BF286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34" r="274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770E29E-87E0-C302-60B7-D83540E6AD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559118"/>
              </p:ext>
            </p:extLst>
          </p:nvPr>
        </p:nvGraphicFramePr>
        <p:xfrm>
          <a:off x="5868557" y="2551176"/>
          <a:ext cx="5444382" cy="359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801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50764-5ED6-0F33-6728-26120F59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hlinkClick r:id="rId2"/>
              </a:rPr>
              <a:t>Attention-Based System in Machine Learning 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1F6CB1-2394-A2EC-E9EC-6F256D7D7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78145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131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4056D-CD0C-ED1B-6DD6-805188FF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Self-Attention  in Transformer Architecture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C3A139-B3E2-723C-F9B9-4652AAB85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02487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828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58D5-9B73-5A6F-9CA3-84F032B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Q, K, V Matrices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30B45A-C7F9-61F5-BC41-D428EB401B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311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F194A-1772-6BFD-7997-F6269EF9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15" y="329184"/>
            <a:ext cx="8214657" cy="1783080"/>
          </a:xfrm>
        </p:spPr>
        <p:txBody>
          <a:bodyPr anchor="b">
            <a:normAutofit/>
          </a:bodyPr>
          <a:lstStyle/>
          <a:p>
            <a:pPr algn="ctr"/>
            <a:r>
              <a:rPr lang="en-US" sz="4200" b="1"/>
              <a:t>Let’s Explore One Example: “The cat sat on the mat.”</a:t>
            </a:r>
            <a:endParaRPr lang="en-US" sz="4200" b="1" dirty="0"/>
          </a:p>
        </p:txBody>
      </p:sp>
      <p:pic>
        <p:nvPicPr>
          <p:cNvPr id="7" name="Picture 6" descr="A kitten on the grass with daisies">
            <a:extLst>
              <a:ext uri="{FF2B5EF4-FFF2-40B4-BE49-F238E27FC236}">
                <a16:creationId xmlns:a16="http://schemas.microsoft.com/office/drawing/2014/main" id="{EB030D89-9E47-FDDB-BB76-FF42EB26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64" r="28505" b="-1"/>
          <a:stretch/>
        </p:blipFill>
        <p:spPr>
          <a:xfrm>
            <a:off x="182137" y="1244922"/>
            <a:ext cx="3464905" cy="510211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9301-A784-D996-4D22-96266CBE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042" y="2588182"/>
            <a:ext cx="8362821" cy="360230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</a:rPr>
              <a:t>Query (Q)</a:t>
            </a:r>
            <a:r>
              <a:rPr lang="en-US" sz="2000" dirty="0">
                <a:latin typeface="Georgia" panose="02040502050405020303" pitchFamily="18" charset="0"/>
              </a:rPr>
              <a:t>: You want to know "What is the subject of the sentence?”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</a:rPr>
              <a:t>Key (K)</a:t>
            </a:r>
            <a:r>
              <a:rPr lang="en-US" sz="2000" dirty="0">
                <a:latin typeface="Georgia" panose="02040502050405020303" pitchFamily="18" charset="0"/>
              </a:rPr>
              <a:t>: You look at each word in the sentence and evaluate its relevance to the subject.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“The” (low relevance)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“cat” (high relevance, likely the subject)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“sat” (action, moderate relevance)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“on” (preposition, low relevance)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“the” (low relevance)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“mat” (object, moderate relevance)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Value (V)</a:t>
            </a:r>
            <a:r>
              <a:rPr lang="en-US" sz="2000" dirty="0">
                <a:latin typeface="Georgia" panose="02040502050405020303" pitchFamily="18" charset="0"/>
              </a:rPr>
              <a:t>: we gather the actual words based on their relevance to answer the query. In this case, the word “cat” is highly relevant, so it becomes the focus of our attention.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5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94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119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0496" name="Group 20495">
            <a:extLst>
              <a:ext uri="{FF2B5EF4-FFF2-40B4-BE49-F238E27FC236}">
                <a16:creationId xmlns:a16="http://schemas.microsoft.com/office/drawing/2014/main" id="{5D095D3E-C464-41D5-87FA-07742698A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497" name="Color">
              <a:extLst>
                <a:ext uri="{FF2B5EF4-FFF2-40B4-BE49-F238E27FC236}">
                  <a16:creationId xmlns:a16="http://schemas.microsoft.com/office/drawing/2014/main" id="{7722DCE9-76F1-42AC-AC0A-487CFB087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498" name="Color">
              <a:extLst>
                <a:ext uri="{FF2B5EF4-FFF2-40B4-BE49-F238E27FC236}">
                  <a16:creationId xmlns:a16="http://schemas.microsoft.com/office/drawing/2014/main" id="{B29A5FA1-D0E7-448B-AB7D-032F01D5B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500" name="Color">
            <a:extLst>
              <a:ext uri="{FF2B5EF4-FFF2-40B4-BE49-F238E27FC236}">
                <a16:creationId xmlns:a16="http://schemas.microsoft.com/office/drawing/2014/main" id="{C58F402F-FDB5-409B-8818-B6FCE06E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87ED4BD-5627-0119-F47C-BAB0E011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7307" y="755786"/>
            <a:ext cx="6711526" cy="53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02" name="Group 2050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503" name="Freeform: Shape 2050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4" name="Freeform: Shape 2050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5" name="Freeform: Shape 2050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6" name="Freeform: Shape 2050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7" name="Freeform: Shape 2050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8" name="Freeform: Shape 2050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09" name="Freeform: Shape 2050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473994-E0AD-9FC2-73CB-87669690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2332"/>
            <a:ext cx="3585114" cy="2782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Deep Learning vs Shallow Learning</a:t>
            </a:r>
          </a:p>
        </p:txBody>
      </p:sp>
    </p:spTree>
    <p:extLst>
      <p:ext uri="{BB962C8B-B14F-4D97-AF65-F5344CB8AC3E}">
        <p14:creationId xmlns:p14="http://schemas.microsoft.com/office/powerpoint/2010/main" val="486820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B73BE-B11D-690D-3A23-3024976C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far we have got combined embeddings. Next</a:t>
            </a:r>
            <a:r>
              <a:rPr lang="en-US" sz="4600" dirty="0"/>
              <a:t>, w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will obtain Q, K, V  for Each Token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black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F158FBF5-96C0-EE22-428B-19D2AD89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65" y="1833372"/>
            <a:ext cx="11548872" cy="1963307"/>
          </a:xfrm>
          <a:prstGeom prst="rect">
            <a:avLst/>
          </a:prstGeom>
        </p:spPr>
      </p:pic>
      <p:pic>
        <p:nvPicPr>
          <p:cNvPr id="4" name="Picture 3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D11D646D-29BA-7CB0-ACFD-C1F90B56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40" y="4047853"/>
            <a:ext cx="9319157" cy="1963306"/>
          </a:xfrm>
          <a:prstGeom prst="rect">
            <a:avLst/>
          </a:prstGeom>
        </p:spPr>
      </p:pic>
      <p:pic>
        <p:nvPicPr>
          <p:cNvPr id="7" name="Picture 6" descr="A close-up of black text&#10;&#10;Description automatically generated">
            <a:extLst>
              <a:ext uri="{FF2B5EF4-FFF2-40B4-BE49-F238E27FC236}">
                <a16:creationId xmlns:a16="http://schemas.microsoft.com/office/drawing/2014/main" id="{EE6E7E74-F0B9-586E-77E4-13D7A170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97"/>
          <a:stretch/>
        </p:blipFill>
        <p:spPr>
          <a:xfrm>
            <a:off x="4327064" y="6047700"/>
            <a:ext cx="3537872" cy="42926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F2B577C-2B27-0D75-F778-4089D9A56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21" y="5976842"/>
            <a:ext cx="3938954" cy="609600"/>
          </a:xfrm>
          <a:prstGeom prst="rect">
            <a:avLst/>
          </a:prstGeom>
        </p:spPr>
      </p:pic>
      <p:pic>
        <p:nvPicPr>
          <p:cNvPr id="10" name="Picture 9" descr="A close-up of black text&#10;&#10;Description automatically generated">
            <a:extLst>
              <a:ext uri="{FF2B5EF4-FFF2-40B4-BE49-F238E27FC236}">
                <a16:creationId xmlns:a16="http://schemas.microsoft.com/office/drawing/2014/main" id="{005EBF15-4C29-811B-E3D9-E6955E72A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203"/>
          <a:stretch/>
        </p:blipFill>
        <p:spPr>
          <a:xfrm>
            <a:off x="8375036" y="6047700"/>
            <a:ext cx="352076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4C6CC-1A54-3410-9280-DEF8566C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for All Tokens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31C7721-BD2A-6893-049F-EF4FF4E0A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646676"/>
            <a:ext cx="7214616" cy="55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7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8C044-6B3A-36FB-015A-84536D85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 for All Tokens</a:t>
            </a:r>
          </a:p>
        </p:txBody>
      </p:sp>
      <p:pic>
        <p:nvPicPr>
          <p:cNvPr id="5" name="Content Placeholder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11A4522E-6143-246B-F636-3539A8A8A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908" y="961812"/>
            <a:ext cx="630158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8A55-37C4-1109-E29E-5CBE1A45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 for All Tokens </a:t>
            </a:r>
          </a:p>
        </p:txBody>
      </p:sp>
      <p:pic>
        <p:nvPicPr>
          <p:cNvPr id="9" name="Content Placeholder 8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43FADBEA-F921-B04A-A0EB-6BDFACDBF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381" y="961812"/>
            <a:ext cx="65966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0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5FA31-FE36-459B-0E09-2C11FDDF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Q, K, V for All Tokens</a:t>
            </a:r>
          </a:p>
        </p:txBody>
      </p:sp>
      <p:pic>
        <p:nvPicPr>
          <p:cNvPr id="5" name="Content Placeholder 4" descr="A number and numbers on a table&#10;&#10;Description automatically generated with medium confidence">
            <a:extLst>
              <a:ext uri="{FF2B5EF4-FFF2-40B4-BE49-F238E27FC236}">
                <a16:creationId xmlns:a16="http://schemas.microsoft.com/office/drawing/2014/main" id="{853B3563-1EC6-9B7A-B0A8-3F0B347DB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89979"/>
            <a:ext cx="7188199" cy="44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9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184B6-BB20-93B8-3789-FA1D1B5C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Scores: How Much Each Token Attends Itself and Other Tokens  </a:t>
            </a:r>
          </a:p>
        </p:txBody>
      </p:sp>
      <p:pic>
        <p:nvPicPr>
          <p:cNvPr id="11" name="Content Placeholder 10" descr="A math equation with numbers&#10;&#10;Description automatically generated">
            <a:extLst>
              <a:ext uri="{FF2B5EF4-FFF2-40B4-BE49-F238E27FC236}">
                <a16:creationId xmlns:a16="http://schemas.microsoft.com/office/drawing/2014/main" id="{12B92BD4-983D-2086-A30C-66722890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97" y="1966293"/>
            <a:ext cx="1113040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71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08B3D7E-2C85-BEB0-540D-07285F999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574582"/>
            <a:ext cx="10134600" cy="3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1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with numbers&#10;&#10;Description automatically generated">
            <a:extLst>
              <a:ext uri="{FF2B5EF4-FFF2-40B4-BE49-F238E27FC236}">
                <a16:creationId xmlns:a16="http://schemas.microsoft.com/office/drawing/2014/main" id="{DFFCE768-AA5D-F865-5625-18902DCB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99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0A55C-E144-DA6B-2941-34E64DD4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Interpretation of Attention Scores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660D7C-A04E-DFAE-0E85-E24087B4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49" y="2139484"/>
            <a:ext cx="3318174" cy="4096512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1DC3D2-4A3C-4721-9041-2652C852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796" y="2139484"/>
            <a:ext cx="3359139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4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C8363-8C6D-1A16-891B-AF8C7C1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816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Further Transformation on Attention Scores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268B7-9036-898F-6485-03E0D511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1512689"/>
            <a:ext cx="3923978" cy="4335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A424F-DD6A-BB85-88F2-2AD7477A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178" y="1491278"/>
            <a:ext cx="4489935" cy="4422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7D7B5-78E6-9C63-B86F-4F4BBCAD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7" y="6169139"/>
            <a:ext cx="4597400" cy="368300"/>
          </a:xfrm>
          <a:prstGeom prst="rect">
            <a:avLst/>
          </a:prstGeom>
        </p:spPr>
      </p:pic>
      <p:pic>
        <p:nvPicPr>
          <p:cNvPr id="17" name="Picture 1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2C196E70-ACC5-2B9F-E7E6-08028EF85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975" y="5743689"/>
            <a:ext cx="2946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1025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62" name="Rectangle 1026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64" name="Rectangle 1026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42" name="Picture 2" descr="Overview of a Neural Network's Learning Process | by Rukshan Pramoditha |  Data Science 365 | Medium">
            <a:hlinkClick r:id="rId2"/>
            <a:extLst>
              <a:ext uri="{FF2B5EF4-FFF2-40B4-BE49-F238E27FC236}">
                <a16:creationId xmlns:a16="http://schemas.microsoft.com/office/drawing/2014/main" id="{00530F66-3CB4-150D-7EDD-C10B8CC232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r="-1" b="-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18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83E2-6488-136F-790A-5F37189E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Attention Outcomes </a:t>
            </a:r>
          </a:p>
        </p:txBody>
      </p:sp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0EC5188-1661-1188-4039-F7F7FF3C3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63" y="1675227"/>
            <a:ext cx="104004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43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A black text with a square and a square formula&#10;&#10;Description automatically generated with medium confidence">
            <a:extLst>
              <a:ext uri="{FF2B5EF4-FFF2-40B4-BE49-F238E27FC236}">
                <a16:creationId xmlns:a16="http://schemas.microsoft.com/office/drawing/2014/main" id="{F5300B23-618E-2004-A026-5CE46E48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2192208"/>
            <a:ext cx="9664846" cy="2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CFEC-8814-BF6C-2016-77892472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Multi-Head Attention: Divide Dimensions among Heads 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EA213A-4F80-E8C2-026B-C9B8380BB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68530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652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t lying on the ground&#10;&#10;Description automatically generated">
            <a:extLst>
              <a:ext uri="{FF2B5EF4-FFF2-40B4-BE49-F238E27FC236}">
                <a16:creationId xmlns:a16="http://schemas.microsoft.com/office/drawing/2014/main" id="{F8527D62-EC0E-21EC-2D0A-BFDC4622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80" r="35175" b="-2"/>
          <a:stretch/>
        </p:blipFill>
        <p:spPr>
          <a:xfrm rot="5400000">
            <a:off x="1704819" y="132447"/>
            <a:ext cx="4423248" cy="658953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018CA-974C-E5F2-BC65-236F9203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“I am here. You don’t need all these calculations to find me.”</a:t>
            </a:r>
          </a:p>
        </p:txBody>
      </p:sp>
    </p:spTree>
    <p:extLst>
      <p:ext uri="{BB962C8B-B14F-4D97-AF65-F5344CB8AC3E}">
        <p14:creationId xmlns:p14="http://schemas.microsoft.com/office/powerpoint/2010/main" val="423802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3150-1B7E-7C13-4C8D-FFBD14A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600" kern="1200">
                <a:latin typeface="+mj-lt"/>
                <a:ea typeface="+mj-ea"/>
                <a:cs typeface="+mj-cs"/>
              </a:rPr>
              <a:t>Types of Neural Networks Based on Tasks </a:t>
            </a:r>
          </a:p>
        </p:txBody>
      </p:sp>
      <p:sp>
        <p:nvSpPr>
          <p:cNvPr id="207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57" name="Content Placeholder 4">
            <a:extLst>
              <a:ext uri="{FF2B5EF4-FFF2-40B4-BE49-F238E27FC236}">
                <a16:creationId xmlns:a16="http://schemas.microsoft.com/office/drawing/2014/main" id="{3DD53920-8AC8-D519-AC54-955E6A368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54331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44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hat is Convolutional Neural Network — CNN (Deep Learning) | by Nafiz  Shahriar | Medium">
            <a:extLst>
              <a:ext uri="{FF2B5EF4-FFF2-40B4-BE49-F238E27FC236}">
                <a16:creationId xmlns:a16="http://schemas.microsoft.com/office/drawing/2014/main" id="{0B34DDDF-8CCB-A856-5934-A04042ABD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88991"/>
            <a:ext cx="10905066" cy="488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8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Cheatsheet.webp">
            <a:extLst>
              <a:ext uri="{FF2B5EF4-FFF2-40B4-BE49-F238E27FC236}">
                <a16:creationId xmlns:a16="http://schemas.microsoft.com/office/drawing/2014/main" id="{5E393E58-C18B-B403-0A4D-15610C92C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79941"/>
            <a:ext cx="10905066" cy="50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C7858-E4FC-AB74-7011-3B74CB7BFF76}"/>
              </a:ext>
            </a:extLst>
          </p:cNvPr>
          <p:cNvSpPr txBox="1"/>
          <p:nvPr/>
        </p:nvSpPr>
        <p:spPr>
          <a:xfrm>
            <a:off x="0" y="363071"/>
            <a:ext cx="11328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rgbClr val="242C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generative model will use the joint probability distribution p(X, Y) of the dataset to capture the whole dataset.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rgbClr val="242C33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discriminative AI models will only capture the conditional probability distribution p(Y | X) of the dataset. </a:t>
            </a:r>
            <a:endParaRPr lang="en-US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68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11758</TotalTime>
  <Words>1199</Words>
  <Application>Microsoft Macintosh PowerPoint</Application>
  <PresentationFormat>Widescreen</PresentationFormat>
  <Paragraphs>186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Aptos</vt:lpstr>
      <vt:lpstr>Aptos Display</vt:lpstr>
      <vt:lpstr>Arial</vt:lpstr>
      <vt:lpstr>Avenir Next LT Pro</vt:lpstr>
      <vt:lpstr>Calibri</vt:lpstr>
      <vt:lpstr>Calibri Light</vt:lpstr>
      <vt:lpstr>Georgia</vt:lpstr>
      <vt:lpstr>Wingdings</vt:lpstr>
      <vt:lpstr>Office Theme</vt:lpstr>
      <vt:lpstr>1_Office Theme</vt:lpstr>
      <vt:lpstr>Day 2</vt:lpstr>
      <vt:lpstr>Agenda </vt:lpstr>
      <vt:lpstr>Transformer Architecture </vt:lpstr>
      <vt:lpstr>Deep Learning Fundamentals </vt:lpstr>
      <vt:lpstr>Deep Learning vs Shallow Learning</vt:lpstr>
      <vt:lpstr>PowerPoint Presentation</vt:lpstr>
      <vt:lpstr>Types of Neural Networks Based on Tasks </vt:lpstr>
      <vt:lpstr>PowerPoint Presentation</vt:lpstr>
      <vt:lpstr>PowerPoint Presentation</vt:lpstr>
      <vt:lpstr>PowerPoint Presentation</vt:lpstr>
      <vt:lpstr>PowerPoint Presentation</vt:lpstr>
      <vt:lpstr>Recurrent Neural Networks(RNNs)</vt:lpstr>
      <vt:lpstr>Variational Autoencoders (VAEs)</vt:lpstr>
      <vt:lpstr>PowerPoint Presentation</vt:lpstr>
      <vt:lpstr>StyleGAN: “This Person Does Not Exist”</vt:lpstr>
      <vt:lpstr>Key Limitations of RNNs That Led Transformers</vt:lpstr>
      <vt:lpstr>Benefits of Self-Attention in Transformers</vt:lpstr>
      <vt:lpstr>PowerPoint Presentation</vt:lpstr>
      <vt:lpstr>PowerPoint Presentation</vt:lpstr>
      <vt:lpstr>Training Transformer-Based LLM</vt:lpstr>
      <vt:lpstr>Fine-Tuning </vt:lpstr>
      <vt:lpstr>Summary of Training </vt:lpstr>
      <vt:lpstr>State-of-the-art Models in Natural Language Processing (NLP)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Chatgpt Become So Popular? </vt:lpstr>
      <vt:lpstr>How to Leverage New Developments in AI ?  </vt:lpstr>
      <vt:lpstr>PowerPoint Presentation</vt:lpstr>
      <vt:lpstr>Steps in Transformer Architecture </vt:lpstr>
      <vt:lpstr>Why to Explore These Steps? </vt:lpstr>
      <vt:lpstr>Tokenization and Token IDs</vt:lpstr>
      <vt:lpstr>Understanding Tokenization and Tokens</vt:lpstr>
      <vt:lpstr>From Embedding Layer to Attention Outputs</vt:lpstr>
      <vt:lpstr>What Are Embeddings? Semantics, Semantics, Semantics!</vt:lpstr>
      <vt:lpstr>Embedding Visualization</vt:lpstr>
      <vt:lpstr>Input Embeddings</vt:lpstr>
      <vt:lpstr>Positional Encodings</vt:lpstr>
      <vt:lpstr>Let’s Get Positional Encodings for First Token</vt:lpstr>
      <vt:lpstr>Combine Input Embeddings and Positional Encodings </vt:lpstr>
      <vt:lpstr>So far we have got combined embeddings We will come back to this </vt:lpstr>
      <vt:lpstr>Understanding Attention</vt:lpstr>
      <vt:lpstr>Attention-Based System in Machine Learning </vt:lpstr>
      <vt:lpstr>Self-Attention  in Transformer Architecture </vt:lpstr>
      <vt:lpstr>Q, K, V Matrices</vt:lpstr>
      <vt:lpstr>Let’s Explore One Example: “The cat sat on the mat.”</vt:lpstr>
      <vt:lpstr>So far we have got combined embeddings. Next, we will obtain Q, K, V  for Each Token</vt:lpstr>
      <vt:lpstr>Q for All Tokens </vt:lpstr>
      <vt:lpstr>K for All Tokens</vt:lpstr>
      <vt:lpstr>V for All Tokens </vt:lpstr>
      <vt:lpstr>Q, K, V for All Tokens</vt:lpstr>
      <vt:lpstr>Attention Scores: How Much Each Token Attends Itself and Other Tokens  </vt:lpstr>
      <vt:lpstr>PowerPoint Presentation</vt:lpstr>
      <vt:lpstr>PowerPoint Presentation</vt:lpstr>
      <vt:lpstr>Interpretation of Attention Scores</vt:lpstr>
      <vt:lpstr>Further Transformation on Attention Scores </vt:lpstr>
      <vt:lpstr>Attention Outcomes </vt:lpstr>
      <vt:lpstr>PowerPoint Presentation</vt:lpstr>
      <vt:lpstr>Multi-Head Attention: Divide Dimensions among Heads   </vt:lpstr>
      <vt:lpstr> “I am here. You don’t need all these calculations to find me.”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22</cp:revision>
  <dcterms:created xsi:type="dcterms:W3CDTF">2024-07-10T16:27:49Z</dcterms:created>
  <dcterms:modified xsi:type="dcterms:W3CDTF">2024-07-30T19:03:47Z</dcterms:modified>
</cp:coreProperties>
</file>